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Default Extension="jpg" ContentType="image/jpg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x="17348200" cy="13030200"/>
  <p:notesSz cx="17348200" cy="13030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01115" y="4039362"/>
            <a:ext cx="14745970" cy="27363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602230" y="7296912"/>
            <a:ext cx="12143740" cy="32575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7348200" cy="13030200"/>
          </a:xfrm>
          <a:custGeom>
            <a:avLst/>
            <a:gdLst/>
            <a:ahLst/>
            <a:cxnLst/>
            <a:rect l="l" t="t" r="r" b="b"/>
            <a:pathLst>
              <a:path w="17348200" h="13030200">
                <a:moveTo>
                  <a:pt x="17348200" y="0"/>
                </a:moveTo>
                <a:lnTo>
                  <a:pt x="0" y="0"/>
                </a:lnTo>
                <a:lnTo>
                  <a:pt x="0" y="13030200"/>
                </a:lnTo>
                <a:lnTo>
                  <a:pt x="17348200" y="13030200"/>
                </a:lnTo>
                <a:lnTo>
                  <a:pt x="17348200" y="0"/>
                </a:lnTo>
                <a:close/>
              </a:path>
            </a:pathLst>
          </a:custGeom>
          <a:solidFill>
            <a:srgbClr val="F9F4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63590" y="1176841"/>
            <a:ext cx="14860905" cy="11002645"/>
          </a:xfrm>
          <a:custGeom>
            <a:avLst/>
            <a:gdLst/>
            <a:ahLst/>
            <a:cxnLst/>
            <a:rect l="l" t="t" r="r" b="b"/>
            <a:pathLst>
              <a:path w="14860905" h="11002645">
                <a:moveTo>
                  <a:pt x="13554697" y="0"/>
                </a:moveTo>
                <a:lnTo>
                  <a:pt x="1306080" y="0"/>
                </a:lnTo>
                <a:lnTo>
                  <a:pt x="1258198" y="861"/>
                </a:lnTo>
                <a:lnTo>
                  <a:pt x="1210751" y="3425"/>
                </a:lnTo>
                <a:lnTo>
                  <a:pt x="1163767" y="7663"/>
                </a:lnTo>
                <a:lnTo>
                  <a:pt x="1117277" y="13546"/>
                </a:lnTo>
                <a:lnTo>
                  <a:pt x="1071309" y="21042"/>
                </a:lnTo>
                <a:lnTo>
                  <a:pt x="1025893" y="30124"/>
                </a:lnTo>
                <a:lnTo>
                  <a:pt x="981060" y="40762"/>
                </a:lnTo>
                <a:lnTo>
                  <a:pt x="936837" y="52925"/>
                </a:lnTo>
                <a:lnTo>
                  <a:pt x="893255" y="66585"/>
                </a:lnTo>
                <a:lnTo>
                  <a:pt x="850344" y="81712"/>
                </a:lnTo>
                <a:lnTo>
                  <a:pt x="808132" y="98276"/>
                </a:lnTo>
                <a:lnTo>
                  <a:pt x="766650" y="116249"/>
                </a:lnTo>
                <a:lnTo>
                  <a:pt x="725926" y="135600"/>
                </a:lnTo>
                <a:lnTo>
                  <a:pt x="685991" y="156300"/>
                </a:lnTo>
                <a:lnTo>
                  <a:pt x="646874" y="178319"/>
                </a:lnTo>
                <a:lnTo>
                  <a:pt x="608603" y="201629"/>
                </a:lnTo>
                <a:lnTo>
                  <a:pt x="571210" y="226198"/>
                </a:lnTo>
                <a:lnTo>
                  <a:pt x="534723" y="251999"/>
                </a:lnTo>
                <a:lnTo>
                  <a:pt x="499172" y="279001"/>
                </a:lnTo>
                <a:lnTo>
                  <a:pt x="464586" y="307175"/>
                </a:lnTo>
                <a:lnTo>
                  <a:pt x="430996" y="336492"/>
                </a:lnTo>
                <a:lnTo>
                  <a:pt x="398429" y="366921"/>
                </a:lnTo>
                <a:lnTo>
                  <a:pt x="366917" y="398434"/>
                </a:lnTo>
                <a:lnTo>
                  <a:pt x="336488" y="431001"/>
                </a:lnTo>
                <a:lnTo>
                  <a:pt x="307171" y="464592"/>
                </a:lnTo>
                <a:lnTo>
                  <a:pt x="278997" y="499178"/>
                </a:lnTo>
                <a:lnTo>
                  <a:pt x="251996" y="534729"/>
                </a:lnTo>
                <a:lnTo>
                  <a:pt x="226195" y="571216"/>
                </a:lnTo>
                <a:lnTo>
                  <a:pt x="201626" y="608609"/>
                </a:lnTo>
                <a:lnTo>
                  <a:pt x="178316" y="646879"/>
                </a:lnTo>
                <a:lnTo>
                  <a:pt x="156297" y="685997"/>
                </a:lnTo>
                <a:lnTo>
                  <a:pt x="135598" y="725932"/>
                </a:lnTo>
                <a:lnTo>
                  <a:pt x="116247" y="766655"/>
                </a:lnTo>
                <a:lnTo>
                  <a:pt x="98275" y="808137"/>
                </a:lnTo>
                <a:lnTo>
                  <a:pt x="81710" y="850349"/>
                </a:lnTo>
                <a:lnTo>
                  <a:pt x="66584" y="893260"/>
                </a:lnTo>
                <a:lnTo>
                  <a:pt x="52924" y="936842"/>
                </a:lnTo>
                <a:lnTo>
                  <a:pt x="40761" y="981064"/>
                </a:lnTo>
                <a:lnTo>
                  <a:pt x="30124" y="1025897"/>
                </a:lnTo>
                <a:lnTo>
                  <a:pt x="21042" y="1071312"/>
                </a:lnTo>
                <a:lnTo>
                  <a:pt x="13545" y="1117280"/>
                </a:lnTo>
                <a:lnTo>
                  <a:pt x="7663" y="1163769"/>
                </a:lnTo>
                <a:lnTo>
                  <a:pt x="3425" y="1210753"/>
                </a:lnTo>
                <a:lnTo>
                  <a:pt x="861" y="1258199"/>
                </a:lnTo>
                <a:lnTo>
                  <a:pt x="0" y="1306080"/>
                </a:lnTo>
                <a:lnTo>
                  <a:pt x="0" y="9695967"/>
                </a:lnTo>
                <a:lnTo>
                  <a:pt x="861" y="9743849"/>
                </a:lnTo>
                <a:lnTo>
                  <a:pt x="3425" y="9791296"/>
                </a:lnTo>
                <a:lnTo>
                  <a:pt x="7663" y="9838280"/>
                </a:lnTo>
                <a:lnTo>
                  <a:pt x="13545" y="9884771"/>
                </a:lnTo>
                <a:lnTo>
                  <a:pt x="21042" y="9930739"/>
                </a:lnTo>
                <a:lnTo>
                  <a:pt x="30124" y="9976154"/>
                </a:lnTo>
                <a:lnTo>
                  <a:pt x="40761" y="10020988"/>
                </a:lnTo>
                <a:lnTo>
                  <a:pt x="52924" y="10065211"/>
                </a:lnTo>
                <a:lnTo>
                  <a:pt x="66584" y="10108793"/>
                </a:lnTo>
                <a:lnTo>
                  <a:pt x="81710" y="10151705"/>
                </a:lnTo>
                <a:lnTo>
                  <a:pt x="98275" y="10193917"/>
                </a:lnTo>
                <a:lnTo>
                  <a:pt x="116247" y="10235400"/>
                </a:lnTo>
                <a:lnTo>
                  <a:pt x="135598" y="10276123"/>
                </a:lnTo>
                <a:lnTo>
                  <a:pt x="156297" y="10316059"/>
                </a:lnTo>
                <a:lnTo>
                  <a:pt x="178316" y="10355177"/>
                </a:lnTo>
                <a:lnTo>
                  <a:pt x="201626" y="10393447"/>
                </a:lnTo>
                <a:lnTo>
                  <a:pt x="226195" y="10430841"/>
                </a:lnTo>
                <a:lnTo>
                  <a:pt x="251996" y="10467328"/>
                </a:lnTo>
                <a:lnTo>
                  <a:pt x="278997" y="10502880"/>
                </a:lnTo>
                <a:lnTo>
                  <a:pt x="307171" y="10537466"/>
                </a:lnTo>
                <a:lnTo>
                  <a:pt x="336488" y="10571057"/>
                </a:lnTo>
                <a:lnTo>
                  <a:pt x="366917" y="10603624"/>
                </a:lnTo>
                <a:lnTo>
                  <a:pt x="398429" y="10635137"/>
                </a:lnTo>
                <a:lnTo>
                  <a:pt x="430996" y="10665567"/>
                </a:lnTo>
                <a:lnTo>
                  <a:pt x="464586" y="10694883"/>
                </a:lnTo>
                <a:lnTo>
                  <a:pt x="499172" y="10723057"/>
                </a:lnTo>
                <a:lnTo>
                  <a:pt x="534723" y="10750060"/>
                </a:lnTo>
                <a:lnTo>
                  <a:pt x="571210" y="10775861"/>
                </a:lnTo>
                <a:lnTo>
                  <a:pt x="608603" y="10800431"/>
                </a:lnTo>
                <a:lnTo>
                  <a:pt x="646874" y="10823740"/>
                </a:lnTo>
                <a:lnTo>
                  <a:pt x="685991" y="10845760"/>
                </a:lnTo>
                <a:lnTo>
                  <a:pt x="725926" y="10866460"/>
                </a:lnTo>
                <a:lnTo>
                  <a:pt x="766650" y="10885811"/>
                </a:lnTo>
                <a:lnTo>
                  <a:pt x="808132" y="10903783"/>
                </a:lnTo>
                <a:lnTo>
                  <a:pt x="850344" y="10920348"/>
                </a:lnTo>
                <a:lnTo>
                  <a:pt x="893255" y="10935475"/>
                </a:lnTo>
                <a:lnTo>
                  <a:pt x="936837" y="10949135"/>
                </a:lnTo>
                <a:lnTo>
                  <a:pt x="981060" y="10961298"/>
                </a:lnTo>
                <a:lnTo>
                  <a:pt x="1025893" y="10971936"/>
                </a:lnTo>
                <a:lnTo>
                  <a:pt x="1071309" y="10981017"/>
                </a:lnTo>
                <a:lnTo>
                  <a:pt x="1117277" y="10988514"/>
                </a:lnTo>
                <a:lnTo>
                  <a:pt x="1163767" y="10994396"/>
                </a:lnTo>
                <a:lnTo>
                  <a:pt x="1210751" y="10998634"/>
                </a:lnTo>
                <a:lnTo>
                  <a:pt x="1258198" y="11001199"/>
                </a:lnTo>
                <a:lnTo>
                  <a:pt x="1306080" y="11002060"/>
                </a:lnTo>
                <a:lnTo>
                  <a:pt x="13554697" y="11002060"/>
                </a:lnTo>
                <a:lnTo>
                  <a:pt x="13602578" y="11001199"/>
                </a:lnTo>
                <a:lnTo>
                  <a:pt x="13650024" y="10998634"/>
                </a:lnTo>
                <a:lnTo>
                  <a:pt x="13697008" y="10994396"/>
                </a:lnTo>
                <a:lnTo>
                  <a:pt x="13743497" y="10988514"/>
                </a:lnTo>
                <a:lnTo>
                  <a:pt x="13789465" y="10981017"/>
                </a:lnTo>
                <a:lnTo>
                  <a:pt x="13834880" y="10971936"/>
                </a:lnTo>
                <a:lnTo>
                  <a:pt x="13879713" y="10961298"/>
                </a:lnTo>
                <a:lnTo>
                  <a:pt x="13923935" y="10949135"/>
                </a:lnTo>
                <a:lnTo>
                  <a:pt x="13967517" y="10935475"/>
                </a:lnTo>
                <a:lnTo>
                  <a:pt x="14010428" y="10920348"/>
                </a:lnTo>
                <a:lnTo>
                  <a:pt x="14052640" y="10903783"/>
                </a:lnTo>
                <a:lnTo>
                  <a:pt x="14094122" y="10885811"/>
                </a:lnTo>
                <a:lnTo>
                  <a:pt x="14134845" y="10866460"/>
                </a:lnTo>
                <a:lnTo>
                  <a:pt x="14174780" y="10845760"/>
                </a:lnTo>
                <a:lnTo>
                  <a:pt x="14213898" y="10823740"/>
                </a:lnTo>
                <a:lnTo>
                  <a:pt x="14252168" y="10800431"/>
                </a:lnTo>
                <a:lnTo>
                  <a:pt x="14289561" y="10775861"/>
                </a:lnTo>
                <a:lnTo>
                  <a:pt x="14326048" y="10750060"/>
                </a:lnTo>
                <a:lnTo>
                  <a:pt x="14361599" y="10723057"/>
                </a:lnTo>
                <a:lnTo>
                  <a:pt x="14396185" y="10694883"/>
                </a:lnTo>
                <a:lnTo>
                  <a:pt x="14429776" y="10665567"/>
                </a:lnTo>
                <a:lnTo>
                  <a:pt x="14462343" y="10635137"/>
                </a:lnTo>
                <a:lnTo>
                  <a:pt x="14493856" y="10603624"/>
                </a:lnTo>
                <a:lnTo>
                  <a:pt x="14524285" y="10571057"/>
                </a:lnTo>
                <a:lnTo>
                  <a:pt x="14553602" y="10537466"/>
                </a:lnTo>
                <a:lnTo>
                  <a:pt x="14581776" y="10502880"/>
                </a:lnTo>
                <a:lnTo>
                  <a:pt x="14608778" y="10467328"/>
                </a:lnTo>
                <a:lnTo>
                  <a:pt x="14634579" y="10430841"/>
                </a:lnTo>
                <a:lnTo>
                  <a:pt x="14659148" y="10393447"/>
                </a:lnTo>
                <a:lnTo>
                  <a:pt x="14682458" y="10355177"/>
                </a:lnTo>
                <a:lnTo>
                  <a:pt x="14704477" y="10316059"/>
                </a:lnTo>
                <a:lnTo>
                  <a:pt x="14725177" y="10276123"/>
                </a:lnTo>
                <a:lnTo>
                  <a:pt x="14744528" y="10235400"/>
                </a:lnTo>
                <a:lnTo>
                  <a:pt x="14762501" y="10193917"/>
                </a:lnTo>
                <a:lnTo>
                  <a:pt x="14779065" y="10151705"/>
                </a:lnTo>
                <a:lnTo>
                  <a:pt x="14794192" y="10108793"/>
                </a:lnTo>
                <a:lnTo>
                  <a:pt x="14807852" y="10065211"/>
                </a:lnTo>
                <a:lnTo>
                  <a:pt x="14820015" y="10020988"/>
                </a:lnTo>
                <a:lnTo>
                  <a:pt x="14830653" y="9976154"/>
                </a:lnTo>
                <a:lnTo>
                  <a:pt x="14839735" y="9930739"/>
                </a:lnTo>
                <a:lnTo>
                  <a:pt x="14847231" y="9884771"/>
                </a:lnTo>
                <a:lnTo>
                  <a:pt x="14853114" y="9838280"/>
                </a:lnTo>
                <a:lnTo>
                  <a:pt x="14857352" y="9791296"/>
                </a:lnTo>
                <a:lnTo>
                  <a:pt x="14859916" y="9743849"/>
                </a:lnTo>
                <a:lnTo>
                  <a:pt x="14860777" y="9695967"/>
                </a:lnTo>
                <a:lnTo>
                  <a:pt x="14860777" y="1306080"/>
                </a:lnTo>
                <a:lnTo>
                  <a:pt x="14859916" y="1258199"/>
                </a:lnTo>
                <a:lnTo>
                  <a:pt x="14857352" y="1210753"/>
                </a:lnTo>
                <a:lnTo>
                  <a:pt x="14853114" y="1163769"/>
                </a:lnTo>
                <a:lnTo>
                  <a:pt x="14847231" y="1117280"/>
                </a:lnTo>
                <a:lnTo>
                  <a:pt x="14839735" y="1071312"/>
                </a:lnTo>
                <a:lnTo>
                  <a:pt x="14830653" y="1025897"/>
                </a:lnTo>
                <a:lnTo>
                  <a:pt x="14820015" y="981064"/>
                </a:lnTo>
                <a:lnTo>
                  <a:pt x="14807852" y="936842"/>
                </a:lnTo>
                <a:lnTo>
                  <a:pt x="14794192" y="893260"/>
                </a:lnTo>
                <a:lnTo>
                  <a:pt x="14779065" y="850349"/>
                </a:lnTo>
                <a:lnTo>
                  <a:pt x="14762501" y="808137"/>
                </a:lnTo>
                <a:lnTo>
                  <a:pt x="14744528" y="766655"/>
                </a:lnTo>
                <a:lnTo>
                  <a:pt x="14725177" y="725932"/>
                </a:lnTo>
                <a:lnTo>
                  <a:pt x="14704477" y="685997"/>
                </a:lnTo>
                <a:lnTo>
                  <a:pt x="14682458" y="646879"/>
                </a:lnTo>
                <a:lnTo>
                  <a:pt x="14659148" y="608609"/>
                </a:lnTo>
                <a:lnTo>
                  <a:pt x="14634579" y="571216"/>
                </a:lnTo>
                <a:lnTo>
                  <a:pt x="14608778" y="534729"/>
                </a:lnTo>
                <a:lnTo>
                  <a:pt x="14581776" y="499178"/>
                </a:lnTo>
                <a:lnTo>
                  <a:pt x="14553602" y="464592"/>
                </a:lnTo>
                <a:lnTo>
                  <a:pt x="14524285" y="431001"/>
                </a:lnTo>
                <a:lnTo>
                  <a:pt x="14493856" y="398434"/>
                </a:lnTo>
                <a:lnTo>
                  <a:pt x="14462343" y="366921"/>
                </a:lnTo>
                <a:lnTo>
                  <a:pt x="14429776" y="336492"/>
                </a:lnTo>
                <a:lnTo>
                  <a:pt x="14396185" y="307175"/>
                </a:lnTo>
                <a:lnTo>
                  <a:pt x="14361599" y="279001"/>
                </a:lnTo>
                <a:lnTo>
                  <a:pt x="14326048" y="251999"/>
                </a:lnTo>
                <a:lnTo>
                  <a:pt x="14289561" y="226198"/>
                </a:lnTo>
                <a:lnTo>
                  <a:pt x="14252168" y="201629"/>
                </a:lnTo>
                <a:lnTo>
                  <a:pt x="14213898" y="178319"/>
                </a:lnTo>
                <a:lnTo>
                  <a:pt x="14174780" y="156300"/>
                </a:lnTo>
                <a:lnTo>
                  <a:pt x="14134845" y="135600"/>
                </a:lnTo>
                <a:lnTo>
                  <a:pt x="14094122" y="116249"/>
                </a:lnTo>
                <a:lnTo>
                  <a:pt x="14052640" y="98276"/>
                </a:lnTo>
                <a:lnTo>
                  <a:pt x="14010428" y="81712"/>
                </a:lnTo>
                <a:lnTo>
                  <a:pt x="13967517" y="66585"/>
                </a:lnTo>
                <a:lnTo>
                  <a:pt x="13923935" y="52925"/>
                </a:lnTo>
                <a:lnTo>
                  <a:pt x="13879713" y="40762"/>
                </a:lnTo>
                <a:lnTo>
                  <a:pt x="13834880" y="30124"/>
                </a:lnTo>
                <a:lnTo>
                  <a:pt x="13789465" y="21042"/>
                </a:lnTo>
                <a:lnTo>
                  <a:pt x="13743497" y="13546"/>
                </a:lnTo>
                <a:lnTo>
                  <a:pt x="13697008" y="7663"/>
                </a:lnTo>
                <a:lnTo>
                  <a:pt x="13650024" y="3425"/>
                </a:lnTo>
                <a:lnTo>
                  <a:pt x="13602578" y="861"/>
                </a:lnTo>
                <a:lnTo>
                  <a:pt x="13554697" y="0"/>
                </a:lnTo>
                <a:close/>
              </a:path>
            </a:pathLst>
          </a:custGeom>
          <a:solidFill>
            <a:srgbClr val="A0D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73047" y="9532848"/>
            <a:ext cx="14246860" cy="1652270"/>
          </a:xfrm>
          <a:custGeom>
            <a:avLst/>
            <a:gdLst/>
            <a:ahLst/>
            <a:cxnLst/>
            <a:rect l="l" t="t" r="r" b="b"/>
            <a:pathLst>
              <a:path w="14246860" h="1652270">
                <a:moveTo>
                  <a:pt x="14246593" y="1187691"/>
                </a:moveTo>
                <a:lnTo>
                  <a:pt x="14244206" y="1140256"/>
                </a:lnTo>
                <a:lnTo>
                  <a:pt x="14237170" y="1094181"/>
                </a:lnTo>
                <a:lnTo>
                  <a:pt x="14225740" y="1049705"/>
                </a:lnTo>
                <a:lnTo>
                  <a:pt x="14210132" y="1007084"/>
                </a:lnTo>
                <a:lnTo>
                  <a:pt x="14190599" y="966520"/>
                </a:lnTo>
                <a:lnTo>
                  <a:pt x="14167345" y="928255"/>
                </a:lnTo>
                <a:lnTo>
                  <a:pt x="14140637" y="892543"/>
                </a:lnTo>
                <a:lnTo>
                  <a:pt x="14110691" y="859586"/>
                </a:lnTo>
                <a:lnTo>
                  <a:pt x="14077734" y="829640"/>
                </a:lnTo>
                <a:lnTo>
                  <a:pt x="14042022" y="802932"/>
                </a:lnTo>
                <a:lnTo>
                  <a:pt x="14003757" y="779691"/>
                </a:lnTo>
                <a:lnTo>
                  <a:pt x="13963206" y="760145"/>
                </a:lnTo>
                <a:lnTo>
                  <a:pt x="13920572" y="744550"/>
                </a:lnTo>
                <a:lnTo>
                  <a:pt x="13876096" y="733120"/>
                </a:lnTo>
                <a:lnTo>
                  <a:pt x="13830033" y="726084"/>
                </a:lnTo>
                <a:lnTo>
                  <a:pt x="13782586" y="723684"/>
                </a:lnTo>
                <a:lnTo>
                  <a:pt x="8035887" y="723684"/>
                </a:lnTo>
                <a:lnTo>
                  <a:pt x="8048168" y="683475"/>
                </a:lnTo>
                <a:lnTo>
                  <a:pt x="8057807" y="638771"/>
                </a:lnTo>
                <a:lnTo>
                  <a:pt x="8063700" y="592797"/>
                </a:lnTo>
                <a:lnTo>
                  <a:pt x="8065706" y="545706"/>
                </a:lnTo>
                <a:lnTo>
                  <a:pt x="8063700" y="498627"/>
                </a:lnTo>
                <a:lnTo>
                  <a:pt x="8057807" y="452653"/>
                </a:lnTo>
                <a:lnTo>
                  <a:pt x="8048168" y="407949"/>
                </a:lnTo>
                <a:lnTo>
                  <a:pt x="8034960" y="364693"/>
                </a:lnTo>
                <a:lnTo>
                  <a:pt x="8018361" y="323037"/>
                </a:lnTo>
                <a:lnTo>
                  <a:pt x="7998511" y="283159"/>
                </a:lnTo>
                <a:lnTo>
                  <a:pt x="7975574" y="245198"/>
                </a:lnTo>
                <a:lnTo>
                  <a:pt x="7949743" y="209334"/>
                </a:lnTo>
                <a:lnTo>
                  <a:pt x="7921142" y="175742"/>
                </a:lnTo>
                <a:lnTo>
                  <a:pt x="7889964" y="144564"/>
                </a:lnTo>
                <a:lnTo>
                  <a:pt x="7856360" y="115963"/>
                </a:lnTo>
                <a:lnTo>
                  <a:pt x="7820507" y="90119"/>
                </a:lnTo>
                <a:lnTo>
                  <a:pt x="7782547" y="67195"/>
                </a:lnTo>
                <a:lnTo>
                  <a:pt x="7742656" y="47345"/>
                </a:lnTo>
                <a:lnTo>
                  <a:pt x="7701000" y="30734"/>
                </a:lnTo>
                <a:lnTo>
                  <a:pt x="7657744" y="17538"/>
                </a:lnTo>
                <a:lnTo>
                  <a:pt x="7613053" y="7899"/>
                </a:lnTo>
                <a:lnTo>
                  <a:pt x="7567066" y="2006"/>
                </a:lnTo>
                <a:lnTo>
                  <a:pt x="7519987" y="0"/>
                </a:lnTo>
                <a:lnTo>
                  <a:pt x="5318925" y="0"/>
                </a:lnTo>
                <a:lnTo>
                  <a:pt x="5271833" y="2006"/>
                </a:lnTo>
                <a:lnTo>
                  <a:pt x="5225859" y="7899"/>
                </a:lnTo>
                <a:lnTo>
                  <a:pt x="5181155" y="17538"/>
                </a:lnTo>
                <a:lnTo>
                  <a:pt x="5137899" y="30734"/>
                </a:lnTo>
                <a:lnTo>
                  <a:pt x="5096243" y="47345"/>
                </a:lnTo>
                <a:lnTo>
                  <a:pt x="5056365" y="67195"/>
                </a:lnTo>
                <a:lnTo>
                  <a:pt x="5018405" y="90119"/>
                </a:lnTo>
                <a:lnTo>
                  <a:pt x="4982540" y="115963"/>
                </a:lnTo>
                <a:lnTo>
                  <a:pt x="4948936" y="144564"/>
                </a:lnTo>
                <a:lnTo>
                  <a:pt x="4917757" y="175742"/>
                </a:lnTo>
                <a:lnTo>
                  <a:pt x="4889170" y="209334"/>
                </a:lnTo>
                <a:lnTo>
                  <a:pt x="4863325" y="245198"/>
                </a:lnTo>
                <a:lnTo>
                  <a:pt x="4840402" y="283159"/>
                </a:lnTo>
                <a:lnTo>
                  <a:pt x="4820551" y="323037"/>
                </a:lnTo>
                <a:lnTo>
                  <a:pt x="4803940" y="364693"/>
                </a:lnTo>
                <a:lnTo>
                  <a:pt x="4790745" y="407949"/>
                </a:lnTo>
                <a:lnTo>
                  <a:pt x="4781105" y="452653"/>
                </a:lnTo>
                <a:lnTo>
                  <a:pt x="4775212" y="498627"/>
                </a:lnTo>
                <a:lnTo>
                  <a:pt x="4773206" y="545706"/>
                </a:lnTo>
                <a:lnTo>
                  <a:pt x="4775212" y="592797"/>
                </a:lnTo>
                <a:lnTo>
                  <a:pt x="4781105" y="638771"/>
                </a:lnTo>
                <a:lnTo>
                  <a:pt x="4790745" y="683475"/>
                </a:lnTo>
                <a:lnTo>
                  <a:pt x="4803000" y="723684"/>
                </a:lnTo>
                <a:lnTo>
                  <a:pt x="463994" y="723684"/>
                </a:lnTo>
                <a:lnTo>
                  <a:pt x="416560" y="726084"/>
                </a:lnTo>
                <a:lnTo>
                  <a:pt x="370484" y="733120"/>
                </a:lnTo>
                <a:lnTo>
                  <a:pt x="326021" y="744550"/>
                </a:lnTo>
                <a:lnTo>
                  <a:pt x="283387" y="760145"/>
                </a:lnTo>
                <a:lnTo>
                  <a:pt x="242824" y="779691"/>
                </a:lnTo>
                <a:lnTo>
                  <a:pt x="204571" y="802932"/>
                </a:lnTo>
                <a:lnTo>
                  <a:pt x="168859" y="829640"/>
                </a:lnTo>
                <a:lnTo>
                  <a:pt x="135902" y="859586"/>
                </a:lnTo>
                <a:lnTo>
                  <a:pt x="105956" y="892543"/>
                </a:lnTo>
                <a:lnTo>
                  <a:pt x="79248" y="928255"/>
                </a:lnTo>
                <a:lnTo>
                  <a:pt x="56007" y="966520"/>
                </a:lnTo>
                <a:lnTo>
                  <a:pt x="36461" y="1007084"/>
                </a:lnTo>
                <a:lnTo>
                  <a:pt x="20866" y="1049705"/>
                </a:lnTo>
                <a:lnTo>
                  <a:pt x="9436" y="1094181"/>
                </a:lnTo>
                <a:lnTo>
                  <a:pt x="2400" y="1140256"/>
                </a:lnTo>
                <a:lnTo>
                  <a:pt x="0" y="1187691"/>
                </a:lnTo>
                <a:lnTo>
                  <a:pt x="2400" y="1235138"/>
                </a:lnTo>
                <a:lnTo>
                  <a:pt x="9436" y="1281201"/>
                </a:lnTo>
                <a:lnTo>
                  <a:pt x="20866" y="1325676"/>
                </a:lnTo>
                <a:lnTo>
                  <a:pt x="36461" y="1368298"/>
                </a:lnTo>
                <a:lnTo>
                  <a:pt x="56007" y="1408861"/>
                </a:lnTo>
                <a:lnTo>
                  <a:pt x="79248" y="1447114"/>
                </a:lnTo>
                <a:lnTo>
                  <a:pt x="105956" y="1482839"/>
                </a:lnTo>
                <a:lnTo>
                  <a:pt x="135902" y="1515795"/>
                </a:lnTo>
                <a:lnTo>
                  <a:pt x="168859" y="1545742"/>
                </a:lnTo>
                <a:lnTo>
                  <a:pt x="204571" y="1572450"/>
                </a:lnTo>
                <a:lnTo>
                  <a:pt x="242824" y="1595691"/>
                </a:lnTo>
                <a:lnTo>
                  <a:pt x="283387" y="1615224"/>
                </a:lnTo>
                <a:lnTo>
                  <a:pt x="326021" y="1630832"/>
                </a:lnTo>
                <a:lnTo>
                  <a:pt x="370484" y="1642262"/>
                </a:lnTo>
                <a:lnTo>
                  <a:pt x="416560" y="1649298"/>
                </a:lnTo>
                <a:lnTo>
                  <a:pt x="463994" y="1651685"/>
                </a:lnTo>
                <a:lnTo>
                  <a:pt x="13782586" y="1651685"/>
                </a:lnTo>
                <a:lnTo>
                  <a:pt x="13830033" y="1649298"/>
                </a:lnTo>
                <a:lnTo>
                  <a:pt x="13876096" y="1642262"/>
                </a:lnTo>
                <a:lnTo>
                  <a:pt x="13920572" y="1630832"/>
                </a:lnTo>
                <a:lnTo>
                  <a:pt x="13963206" y="1615224"/>
                </a:lnTo>
                <a:lnTo>
                  <a:pt x="14003757" y="1595691"/>
                </a:lnTo>
                <a:lnTo>
                  <a:pt x="14042022" y="1572450"/>
                </a:lnTo>
                <a:lnTo>
                  <a:pt x="14077734" y="1545742"/>
                </a:lnTo>
                <a:lnTo>
                  <a:pt x="14110691" y="1515795"/>
                </a:lnTo>
                <a:lnTo>
                  <a:pt x="14140637" y="1482839"/>
                </a:lnTo>
                <a:lnTo>
                  <a:pt x="14167345" y="1447114"/>
                </a:lnTo>
                <a:lnTo>
                  <a:pt x="14190599" y="1408861"/>
                </a:lnTo>
                <a:lnTo>
                  <a:pt x="14210132" y="1368298"/>
                </a:lnTo>
                <a:lnTo>
                  <a:pt x="14225740" y="1325676"/>
                </a:lnTo>
                <a:lnTo>
                  <a:pt x="14237170" y="1281201"/>
                </a:lnTo>
                <a:lnTo>
                  <a:pt x="14244206" y="1235138"/>
                </a:lnTo>
                <a:lnTo>
                  <a:pt x="14246593" y="1187691"/>
                </a:lnTo>
                <a:close/>
              </a:path>
            </a:pathLst>
          </a:custGeom>
          <a:solidFill>
            <a:srgbClr val="D5DF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724927" y="8886361"/>
            <a:ext cx="4058285" cy="1245870"/>
          </a:xfrm>
          <a:custGeom>
            <a:avLst/>
            <a:gdLst/>
            <a:ahLst/>
            <a:cxnLst/>
            <a:rect l="l" t="t" r="r" b="b"/>
            <a:pathLst>
              <a:path w="4058284" h="1245870">
                <a:moveTo>
                  <a:pt x="3333953" y="0"/>
                </a:moveTo>
                <a:lnTo>
                  <a:pt x="723976" y="0"/>
                </a:lnTo>
                <a:lnTo>
                  <a:pt x="672272" y="1564"/>
                </a:lnTo>
                <a:lnTo>
                  <a:pt x="621549" y="6185"/>
                </a:lnTo>
                <a:lnTo>
                  <a:pt x="571930" y="13760"/>
                </a:lnTo>
                <a:lnTo>
                  <a:pt x="523537" y="24181"/>
                </a:lnTo>
                <a:lnTo>
                  <a:pt x="476493" y="37344"/>
                </a:lnTo>
                <a:lnTo>
                  <a:pt x="430921" y="53143"/>
                </a:lnTo>
                <a:lnTo>
                  <a:pt x="386942" y="71473"/>
                </a:lnTo>
                <a:lnTo>
                  <a:pt x="344679" y="92228"/>
                </a:lnTo>
                <a:lnTo>
                  <a:pt x="304256" y="115303"/>
                </a:lnTo>
                <a:lnTo>
                  <a:pt x="265793" y="140593"/>
                </a:lnTo>
                <a:lnTo>
                  <a:pt x="229415" y="167992"/>
                </a:lnTo>
                <a:lnTo>
                  <a:pt x="195242" y="197394"/>
                </a:lnTo>
                <a:lnTo>
                  <a:pt x="163399" y="228695"/>
                </a:lnTo>
                <a:lnTo>
                  <a:pt x="134007" y="261789"/>
                </a:lnTo>
                <a:lnTo>
                  <a:pt x="107188" y="296571"/>
                </a:lnTo>
                <a:lnTo>
                  <a:pt x="83066" y="332934"/>
                </a:lnTo>
                <a:lnTo>
                  <a:pt x="61763" y="370774"/>
                </a:lnTo>
                <a:lnTo>
                  <a:pt x="43401" y="409985"/>
                </a:lnTo>
                <a:lnTo>
                  <a:pt x="28103" y="450463"/>
                </a:lnTo>
                <a:lnTo>
                  <a:pt x="15992" y="492100"/>
                </a:lnTo>
                <a:lnTo>
                  <a:pt x="7189" y="534793"/>
                </a:lnTo>
                <a:lnTo>
                  <a:pt x="1817" y="578435"/>
                </a:lnTo>
                <a:lnTo>
                  <a:pt x="0" y="622922"/>
                </a:lnTo>
                <a:lnTo>
                  <a:pt x="1817" y="667410"/>
                </a:lnTo>
                <a:lnTo>
                  <a:pt x="7189" y="711054"/>
                </a:lnTo>
                <a:lnTo>
                  <a:pt x="15992" y="753748"/>
                </a:lnTo>
                <a:lnTo>
                  <a:pt x="28103" y="795387"/>
                </a:lnTo>
                <a:lnTo>
                  <a:pt x="43401" y="835865"/>
                </a:lnTo>
                <a:lnTo>
                  <a:pt x="61763" y="875077"/>
                </a:lnTo>
                <a:lnTo>
                  <a:pt x="83066" y="912918"/>
                </a:lnTo>
                <a:lnTo>
                  <a:pt x="107188" y="949282"/>
                </a:lnTo>
                <a:lnTo>
                  <a:pt x="134007" y="984064"/>
                </a:lnTo>
                <a:lnTo>
                  <a:pt x="163399" y="1017159"/>
                </a:lnTo>
                <a:lnTo>
                  <a:pt x="195242" y="1048460"/>
                </a:lnTo>
                <a:lnTo>
                  <a:pt x="229415" y="1077863"/>
                </a:lnTo>
                <a:lnTo>
                  <a:pt x="265793" y="1105262"/>
                </a:lnTo>
                <a:lnTo>
                  <a:pt x="304256" y="1130552"/>
                </a:lnTo>
                <a:lnTo>
                  <a:pt x="344679" y="1153628"/>
                </a:lnTo>
                <a:lnTo>
                  <a:pt x="386942" y="1174383"/>
                </a:lnTo>
                <a:lnTo>
                  <a:pt x="430921" y="1192713"/>
                </a:lnTo>
                <a:lnTo>
                  <a:pt x="476493" y="1208512"/>
                </a:lnTo>
                <a:lnTo>
                  <a:pt x="523537" y="1221675"/>
                </a:lnTo>
                <a:lnTo>
                  <a:pt x="571930" y="1232097"/>
                </a:lnTo>
                <a:lnTo>
                  <a:pt x="621549" y="1239671"/>
                </a:lnTo>
                <a:lnTo>
                  <a:pt x="672272" y="1244293"/>
                </a:lnTo>
                <a:lnTo>
                  <a:pt x="723976" y="1245857"/>
                </a:lnTo>
                <a:lnTo>
                  <a:pt x="3333953" y="1245857"/>
                </a:lnTo>
                <a:lnTo>
                  <a:pt x="3385655" y="1244293"/>
                </a:lnTo>
                <a:lnTo>
                  <a:pt x="3436377" y="1239671"/>
                </a:lnTo>
                <a:lnTo>
                  <a:pt x="3485995" y="1232097"/>
                </a:lnTo>
                <a:lnTo>
                  <a:pt x="3534387" y="1221675"/>
                </a:lnTo>
                <a:lnTo>
                  <a:pt x="3581430" y="1208512"/>
                </a:lnTo>
                <a:lnTo>
                  <a:pt x="3627002" y="1192713"/>
                </a:lnTo>
                <a:lnTo>
                  <a:pt x="3670981" y="1174383"/>
                </a:lnTo>
                <a:lnTo>
                  <a:pt x="3713244" y="1153628"/>
                </a:lnTo>
                <a:lnTo>
                  <a:pt x="3753667" y="1130552"/>
                </a:lnTo>
                <a:lnTo>
                  <a:pt x="3792130" y="1105262"/>
                </a:lnTo>
                <a:lnTo>
                  <a:pt x="3828509" y="1077863"/>
                </a:lnTo>
                <a:lnTo>
                  <a:pt x="3862681" y="1048460"/>
                </a:lnTo>
                <a:lnTo>
                  <a:pt x="3894525" y="1017159"/>
                </a:lnTo>
                <a:lnTo>
                  <a:pt x="3923918" y="984064"/>
                </a:lnTo>
                <a:lnTo>
                  <a:pt x="3950737" y="949282"/>
                </a:lnTo>
                <a:lnTo>
                  <a:pt x="3974859" y="912918"/>
                </a:lnTo>
                <a:lnTo>
                  <a:pt x="3996163" y="875077"/>
                </a:lnTo>
                <a:lnTo>
                  <a:pt x="4014526" y="835865"/>
                </a:lnTo>
                <a:lnTo>
                  <a:pt x="4029824" y="795387"/>
                </a:lnTo>
                <a:lnTo>
                  <a:pt x="4041936" y="753748"/>
                </a:lnTo>
                <a:lnTo>
                  <a:pt x="4050739" y="711054"/>
                </a:lnTo>
                <a:lnTo>
                  <a:pt x="4056111" y="667410"/>
                </a:lnTo>
                <a:lnTo>
                  <a:pt x="4057929" y="622922"/>
                </a:lnTo>
                <a:lnTo>
                  <a:pt x="4056111" y="578435"/>
                </a:lnTo>
                <a:lnTo>
                  <a:pt x="4050739" y="534793"/>
                </a:lnTo>
                <a:lnTo>
                  <a:pt x="4041936" y="492100"/>
                </a:lnTo>
                <a:lnTo>
                  <a:pt x="4029824" y="450463"/>
                </a:lnTo>
                <a:lnTo>
                  <a:pt x="4014526" y="409985"/>
                </a:lnTo>
                <a:lnTo>
                  <a:pt x="3996163" y="370774"/>
                </a:lnTo>
                <a:lnTo>
                  <a:pt x="3974859" y="332934"/>
                </a:lnTo>
                <a:lnTo>
                  <a:pt x="3950737" y="296571"/>
                </a:lnTo>
                <a:lnTo>
                  <a:pt x="3923918" y="261789"/>
                </a:lnTo>
                <a:lnTo>
                  <a:pt x="3894525" y="228695"/>
                </a:lnTo>
                <a:lnTo>
                  <a:pt x="3862681" y="197394"/>
                </a:lnTo>
                <a:lnTo>
                  <a:pt x="3828509" y="167992"/>
                </a:lnTo>
                <a:lnTo>
                  <a:pt x="3792130" y="140593"/>
                </a:lnTo>
                <a:lnTo>
                  <a:pt x="3753667" y="115303"/>
                </a:lnTo>
                <a:lnTo>
                  <a:pt x="3713244" y="92228"/>
                </a:lnTo>
                <a:lnTo>
                  <a:pt x="3670981" y="71473"/>
                </a:lnTo>
                <a:lnTo>
                  <a:pt x="3627002" y="53143"/>
                </a:lnTo>
                <a:lnTo>
                  <a:pt x="3581430" y="37344"/>
                </a:lnTo>
                <a:lnTo>
                  <a:pt x="3534387" y="24181"/>
                </a:lnTo>
                <a:lnTo>
                  <a:pt x="3485995" y="13760"/>
                </a:lnTo>
                <a:lnTo>
                  <a:pt x="3436377" y="6185"/>
                </a:lnTo>
                <a:lnTo>
                  <a:pt x="3385655" y="1564"/>
                </a:lnTo>
                <a:lnTo>
                  <a:pt x="3333953" y="0"/>
                </a:lnTo>
                <a:close/>
              </a:path>
            </a:pathLst>
          </a:custGeom>
          <a:solidFill>
            <a:srgbClr val="F5F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316080" y="9761389"/>
            <a:ext cx="283845" cy="387985"/>
          </a:xfrm>
          <a:custGeom>
            <a:avLst/>
            <a:gdLst/>
            <a:ahLst/>
            <a:cxnLst/>
            <a:rect l="l" t="t" r="r" b="b"/>
            <a:pathLst>
              <a:path w="283845" h="387984">
                <a:moveTo>
                  <a:pt x="20460" y="0"/>
                </a:moveTo>
                <a:lnTo>
                  <a:pt x="6736" y="6544"/>
                </a:lnTo>
                <a:lnTo>
                  <a:pt x="0" y="20492"/>
                </a:lnTo>
                <a:lnTo>
                  <a:pt x="5819" y="36242"/>
                </a:lnTo>
                <a:lnTo>
                  <a:pt x="41125" y="75036"/>
                </a:lnTo>
                <a:lnTo>
                  <a:pt x="74971" y="115020"/>
                </a:lnTo>
                <a:lnTo>
                  <a:pt x="107337" y="156156"/>
                </a:lnTo>
                <a:lnTo>
                  <a:pt x="138202" y="198403"/>
                </a:lnTo>
                <a:lnTo>
                  <a:pt x="167545" y="241722"/>
                </a:lnTo>
                <a:lnTo>
                  <a:pt x="195344" y="286075"/>
                </a:lnTo>
                <a:lnTo>
                  <a:pt x="221580" y="331420"/>
                </a:lnTo>
                <a:lnTo>
                  <a:pt x="246230" y="377719"/>
                </a:lnTo>
                <a:lnTo>
                  <a:pt x="258850" y="387988"/>
                </a:lnTo>
                <a:lnTo>
                  <a:pt x="273656" y="385196"/>
                </a:lnTo>
                <a:lnTo>
                  <a:pt x="283842" y="373351"/>
                </a:lnTo>
                <a:lnTo>
                  <a:pt x="282603" y="356459"/>
                </a:lnTo>
                <a:lnTo>
                  <a:pt x="257317" y="309014"/>
                </a:lnTo>
                <a:lnTo>
                  <a:pt x="230359" y="262537"/>
                </a:lnTo>
                <a:lnTo>
                  <a:pt x="201765" y="217072"/>
                </a:lnTo>
                <a:lnTo>
                  <a:pt x="171575" y="172663"/>
                </a:lnTo>
                <a:lnTo>
                  <a:pt x="139825" y="129354"/>
                </a:lnTo>
                <a:lnTo>
                  <a:pt x="106554" y="87188"/>
                </a:lnTo>
                <a:lnTo>
                  <a:pt x="71800" y="46209"/>
                </a:lnTo>
                <a:lnTo>
                  <a:pt x="35600" y="6460"/>
                </a:lnTo>
                <a:lnTo>
                  <a:pt x="20460" y="0"/>
                </a:lnTo>
                <a:close/>
              </a:path>
            </a:pathLst>
          </a:custGeom>
          <a:solidFill>
            <a:srgbClr val="7DC6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377940" y="9297365"/>
            <a:ext cx="488315" cy="520065"/>
          </a:xfrm>
          <a:custGeom>
            <a:avLst/>
            <a:gdLst/>
            <a:ahLst/>
            <a:cxnLst/>
            <a:rect l="l" t="t" r="r" b="b"/>
            <a:pathLst>
              <a:path w="488315" h="520065">
                <a:moveTo>
                  <a:pt x="264769" y="117767"/>
                </a:moveTo>
                <a:lnTo>
                  <a:pt x="248399" y="88226"/>
                </a:lnTo>
                <a:lnTo>
                  <a:pt x="217703" y="74155"/>
                </a:lnTo>
                <a:lnTo>
                  <a:pt x="178968" y="77406"/>
                </a:lnTo>
                <a:lnTo>
                  <a:pt x="137058" y="96634"/>
                </a:lnTo>
                <a:lnTo>
                  <a:pt x="96875" y="130479"/>
                </a:lnTo>
                <a:lnTo>
                  <a:pt x="66192" y="173139"/>
                </a:lnTo>
                <a:lnTo>
                  <a:pt x="50203" y="216369"/>
                </a:lnTo>
                <a:lnTo>
                  <a:pt x="49923" y="255231"/>
                </a:lnTo>
                <a:lnTo>
                  <a:pt x="66306" y="284759"/>
                </a:lnTo>
                <a:lnTo>
                  <a:pt x="97002" y="298856"/>
                </a:lnTo>
                <a:lnTo>
                  <a:pt x="135724" y="295605"/>
                </a:lnTo>
                <a:lnTo>
                  <a:pt x="177634" y="276377"/>
                </a:lnTo>
                <a:lnTo>
                  <a:pt x="217830" y="242531"/>
                </a:lnTo>
                <a:lnTo>
                  <a:pt x="248513" y="199885"/>
                </a:lnTo>
                <a:lnTo>
                  <a:pt x="264490" y="156641"/>
                </a:lnTo>
                <a:lnTo>
                  <a:pt x="264769" y="117767"/>
                </a:lnTo>
                <a:close/>
              </a:path>
              <a:path w="488315" h="520065">
                <a:moveTo>
                  <a:pt x="423519" y="264833"/>
                </a:moveTo>
                <a:lnTo>
                  <a:pt x="407136" y="235305"/>
                </a:lnTo>
                <a:lnTo>
                  <a:pt x="376440" y="221221"/>
                </a:lnTo>
                <a:lnTo>
                  <a:pt x="337705" y="224472"/>
                </a:lnTo>
                <a:lnTo>
                  <a:pt x="295808" y="243700"/>
                </a:lnTo>
                <a:lnTo>
                  <a:pt x="255612" y="277558"/>
                </a:lnTo>
                <a:lnTo>
                  <a:pt x="224929" y="320205"/>
                </a:lnTo>
                <a:lnTo>
                  <a:pt x="214782" y="347662"/>
                </a:lnTo>
                <a:lnTo>
                  <a:pt x="214858" y="338416"/>
                </a:lnTo>
                <a:lnTo>
                  <a:pt x="198488" y="308889"/>
                </a:lnTo>
                <a:lnTo>
                  <a:pt x="167792" y="294805"/>
                </a:lnTo>
                <a:lnTo>
                  <a:pt x="129044" y="298056"/>
                </a:lnTo>
                <a:lnTo>
                  <a:pt x="87147" y="317284"/>
                </a:lnTo>
                <a:lnTo>
                  <a:pt x="46964" y="351129"/>
                </a:lnTo>
                <a:lnTo>
                  <a:pt x="16268" y="393788"/>
                </a:lnTo>
                <a:lnTo>
                  <a:pt x="292" y="437019"/>
                </a:lnTo>
                <a:lnTo>
                  <a:pt x="0" y="475894"/>
                </a:lnTo>
                <a:lnTo>
                  <a:pt x="16395" y="505421"/>
                </a:lnTo>
                <a:lnTo>
                  <a:pt x="47078" y="519518"/>
                </a:lnTo>
                <a:lnTo>
                  <a:pt x="85813" y="516267"/>
                </a:lnTo>
                <a:lnTo>
                  <a:pt x="127711" y="497039"/>
                </a:lnTo>
                <a:lnTo>
                  <a:pt x="167906" y="463181"/>
                </a:lnTo>
                <a:lnTo>
                  <a:pt x="198589" y="420535"/>
                </a:lnTo>
                <a:lnTo>
                  <a:pt x="208724" y="393090"/>
                </a:lnTo>
                <a:lnTo>
                  <a:pt x="208661" y="402310"/>
                </a:lnTo>
                <a:lnTo>
                  <a:pt x="225044" y="431850"/>
                </a:lnTo>
                <a:lnTo>
                  <a:pt x="255739" y="445935"/>
                </a:lnTo>
                <a:lnTo>
                  <a:pt x="294474" y="442683"/>
                </a:lnTo>
                <a:lnTo>
                  <a:pt x="336372" y="423456"/>
                </a:lnTo>
                <a:lnTo>
                  <a:pt x="376567" y="389610"/>
                </a:lnTo>
                <a:lnTo>
                  <a:pt x="407250" y="346951"/>
                </a:lnTo>
                <a:lnTo>
                  <a:pt x="423227" y="303707"/>
                </a:lnTo>
                <a:lnTo>
                  <a:pt x="423519" y="264833"/>
                </a:lnTo>
                <a:close/>
              </a:path>
              <a:path w="488315" h="520065">
                <a:moveTo>
                  <a:pt x="487997" y="43611"/>
                </a:moveTo>
                <a:lnTo>
                  <a:pt x="471614" y="14084"/>
                </a:lnTo>
                <a:lnTo>
                  <a:pt x="440918" y="0"/>
                </a:lnTo>
                <a:lnTo>
                  <a:pt x="402183" y="3251"/>
                </a:lnTo>
                <a:lnTo>
                  <a:pt x="360286" y="22479"/>
                </a:lnTo>
                <a:lnTo>
                  <a:pt x="320090" y="56337"/>
                </a:lnTo>
                <a:lnTo>
                  <a:pt x="289407" y="98983"/>
                </a:lnTo>
                <a:lnTo>
                  <a:pt x="273431" y="142227"/>
                </a:lnTo>
                <a:lnTo>
                  <a:pt x="273138" y="181089"/>
                </a:lnTo>
                <a:lnTo>
                  <a:pt x="289521" y="210629"/>
                </a:lnTo>
                <a:lnTo>
                  <a:pt x="320217" y="224713"/>
                </a:lnTo>
                <a:lnTo>
                  <a:pt x="358952" y="221462"/>
                </a:lnTo>
                <a:lnTo>
                  <a:pt x="400850" y="202234"/>
                </a:lnTo>
                <a:lnTo>
                  <a:pt x="441032" y="168389"/>
                </a:lnTo>
                <a:lnTo>
                  <a:pt x="471728" y="125730"/>
                </a:lnTo>
                <a:lnTo>
                  <a:pt x="487705" y="82486"/>
                </a:lnTo>
                <a:lnTo>
                  <a:pt x="487997" y="43611"/>
                </a:lnTo>
                <a:close/>
              </a:path>
            </a:pathLst>
          </a:custGeom>
          <a:solidFill>
            <a:srgbClr val="C04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512937" y="9466341"/>
            <a:ext cx="174625" cy="183515"/>
          </a:xfrm>
          <a:custGeom>
            <a:avLst/>
            <a:gdLst/>
            <a:ahLst/>
            <a:cxnLst/>
            <a:rect l="l" t="t" r="r" b="b"/>
            <a:pathLst>
              <a:path w="174625" h="183515">
                <a:moveTo>
                  <a:pt x="141967" y="0"/>
                </a:moveTo>
                <a:lnTo>
                  <a:pt x="78841" y="23755"/>
                </a:lnTo>
                <a:lnTo>
                  <a:pt x="45587" y="53090"/>
                </a:lnTo>
                <a:lnTo>
                  <a:pt x="18869" y="88483"/>
                </a:lnTo>
                <a:lnTo>
                  <a:pt x="0" y="153229"/>
                </a:lnTo>
                <a:lnTo>
                  <a:pt x="10129" y="174756"/>
                </a:lnTo>
                <a:lnTo>
                  <a:pt x="32365" y="183222"/>
                </a:lnTo>
                <a:lnTo>
                  <a:pt x="62089" y="177650"/>
                </a:lnTo>
                <a:lnTo>
                  <a:pt x="128747" y="130128"/>
                </a:lnTo>
                <a:lnTo>
                  <a:pt x="155465" y="94736"/>
                </a:lnTo>
                <a:lnTo>
                  <a:pt x="174335" y="29989"/>
                </a:lnTo>
                <a:lnTo>
                  <a:pt x="164205" y="8462"/>
                </a:lnTo>
                <a:lnTo>
                  <a:pt x="141967" y="0"/>
                </a:lnTo>
                <a:close/>
              </a:path>
            </a:pathLst>
          </a:custGeom>
          <a:solidFill>
            <a:srgbClr val="881B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6103124" y="9659912"/>
            <a:ext cx="491490" cy="280035"/>
          </a:xfrm>
          <a:custGeom>
            <a:avLst/>
            <a:gdLst/>
            <a:ahLst/>
            <a:cxnLst/>
            <a:rect l="l" t="t" r="r" b="b"/>
            <a:pathLst>
              <a:path w="491490" h="280034">
                <a:moveTo>
                  <a:pt x="340233" y="219252"/>
                </a:moveTo>
                <a:lnTo>
                  <a:pt x="332511" y="195707"/>
                </a:lnTo>
                <a:lnTo>
                  <a:pt x="311442" y="176479"/>
                </a:lnTo>
                <a:lnTo>
                  <a:pt x="280187" y="163525"/>
                </a:lnTo>
                <a:lnTo>
                  <a:pt x="241935" y="158762"/>
                </a:lnTo>
                <a:lnTo>
                  <a:pt x="203682" y="163525"/>
                </a:lnTo>
                <a:lnTo>
                  <a:pt x="183870" y="171742"/>
                </a:lnTo>
                <a:lnTo>
                  <a:pt x="188849" y="167195"/>
                </a:lnTo>
                <a:lnTo>
                  <a:pt x="196583" y="143649"/>
                </a:lnTo>
                <a:lnTo>
                  <a:pt x="188849" y="120103"/>
                </a:lnTo>
                <a:lnTo>
                  <a:pt x="167792" y="100876"/>
                </a:lnTo>
                <a:lnTo>
                  <a:pt x="136537" y="87909"/>
                </a:lnTo>
                <a:lnTo>
                  <a:pt x="98285" y="83159"/>
                </a:lnTo>
                <a:lnTo>
                  <a:pt x="60020" y="87909"/>
                </a:lnTo>
                <a:lnTo>
                  <a:pt x="28778" y="100876"/>
                </a:lnTo>
                <a:lnTo>
                  <a:pt x="7721" y="120103"/>
                </a:lnTo>
                <a:lnTo>
                  <a:pt x="0" y="143649"/>
                </a:lnTo>
                <a:lnTo>
                  <a:pt x="7721" y="167195"/>
                </a:lnTo>
                <a:lnTo>
                  <a:pt x="28778" y="186423"/>
                </a:lnTo>
                <a:lnTo>
                  <a:pt x="60020" y="199390"/>
                </a:lnTo>
                <a:lnTo>
                  <a:pt x="98285" y="204139"/>
                </a:lnTo>
                <a:lnTo>
                  <a:pt x="136537" y="199390"/>
                </a:lnTo>
                <a:lnTo>
                  <a:pt x="156324" y="191185"/>
                </a:lnTo>
                <a:lnTo>
                  <a:pt x="151371" y="195707"/>
                </a:lnTo>
                <a:lnTo>
                  <a:pt x="143649" y="219252"/>
                </a:lnTo>
                <a:lnTo>
                  <a:pt x="151371" y="242798"/>
                </a:lnTo>
                <a:lnTo>
                  <a:pt x="172440" y="262026"/>
                </a:lnTo>
                <a:lnTo>
                  <a:pt x="203682" y="274993"/>
                </a:lnTo>
                <a:lnTo>
                  <a:pt x="241935" y="279742"/>
                </a:lnTo>
                <a:lnTo>
                  <a:pt x="280187" y="274993"/>
                </a:lnTo>
                <a:lnTo>
                  <a:pt x="311442" y="262026"/>
                </a:lnTo>
                <a:lnTo>
                  <a:pt x="332511" y="242798"/>
                </a:lnTo>
                <a:lnTo>
                  <a:pt x="340233" y="219252"/>
                </a:lnTo>
                <a:close/>
              </a:path>
              <a:path w="491490" h="280034">
                <a:moveTo>
                  <a:pt x="340233" y="60477"/>
                </a:moveTo>
                <a:lnTo>
                  <a:pt x="332511" y="36944"/>
                </a:lnTo>
                <a:lnTo>
                  <a:pt x="311442" y="17716"/>
                </a:lnTo>
                <a:lnTo>
                  <a:pt x="280187" y="4749"/>
                </a:lnTo>
                <a:lnTo>
                  <a:pt x="241935" y="0"/>
                </a:lnTo>
                <a:lnTo>
                  <a:pt x="203682" y="4749"/>
                </a:lnTo>
                <a:lnTo>
                  <a:pt x="172440" y="17716"/>
                </a:lnTo>
                <a:lnTo>
                  <a:pt x="151371" y="36944"/>
                </a:lnTo>
                <a:lnTo>
                  <a:pt x="143649" y="60477"/>
                </a:lnTo>
                <a:lnTo>
                  <a:pt x="151371" y="84023"/>
                </a:lnTo>
                <a:lnTo>
                  <a:pt x="172440" y="103251"/>
                </a:lnTo>
                <a:lnTo>
                  <a:pt x="203682" y="116217"/>
                </a:lnTo>
                <a:lnTo>
                  <a:pt x="241935" y="120967"/>
                </a:lnTo>
                <a:lnTo>
                  <a:pt x="280187" y="116217"/>
                </a:lnTo>
                <a:lnTo>
                  <a:pt x="311442" y="103251"/>
                </a:lnTo>
                <a:lnTo>
                  <a:pt x="332511" y="84023"/>
                </a:lnTo>
                <a:lnTo>
                  <a:pt x="340233" y="60477"/>
                </a:lnTo>
                <a:close/>
              </a:path>
              <a:path w="491490" h="280034">
                <a:moveTo>
                  <a:pt x="491426" y="143649"/>
                </a:moveTo>
                <a:lnTo>
                  <a:pt x="483704" y="120103"/>
                </a:lnTo>
                <a:lnTo>
                  <a:pt x="462648" y="100876"/>
                </a:lnTo>
                <a:lnTo>
                  <a:pt x="431406" y="87909"/>
                </a:lnTo>
                <a:lnTo>
                  <a:pt x="393141" y="83159"/>
                </a:lnTo>
                <a:lnTo>
                  <a:pt x="354888" y="87909"/>
                </a:lnTo>
                <a:lnTo>
                  <a:pt x="323646" y="100876"/>
                </a:lnTo>
                <a:lnTo>
                  <a:pt x="302590" y="120103"/>
                </a:lnTo>
                <a:lnTo>
                  <a:pt x="294855" y="143649"/>
                </a:lnTo>
                <a:lnTo>
                  <a:pt x="302590" y="167195"/>
                </a:lnTo>
                <a:lnTo>
                  <a:pt x="323646" y="186423"/>
                </a:lnTo>
                <a:lnTo>
                  <a:pt x="354888" y="199390"/>
                </a:lnTo>
                <a:lnTo>
                  <a:pt x="393141" y="204139"/>
                </a:lnTo>
                <a:lnTo>
                  <a:pt x="431406" y="199390"/>
                </a:lnTo>
                <a:lnTo>
                  <a:pt x="462648" y="186423"/>
                </a:lnTo>
                <a:lnTo>
                  <a:pt x="483704" y="167195"/>
                </a:lnTo>
                <a:lnTo>
                  <a:pt x="491426" y="143649"/>
                </a:lnTo>
                <a:close/>
              </a:path>
            </a:pathLst>
          </a:custGeom>
          <a:solidFill>
            <a:srgbClr val="DE61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254338" y="9750640"/>
            <a:ext cx="166370" cy="83185"/>
          </a:xfrm>
          <a:custGeom>
            <a:avLst/>
            <a:gdLst/>
            <a:ahLst/>
            <a:cxnLst/>
            <a:rect l="l" t="t" r="r" b="b"/>
            <a:pathLst>
              <a:path w="166370" h="83184">
                <a:moveTo>
                  <a:pt x="83172" y="0"/>
                </a:moveTo>
                <a:lnTo>
                  <a:pt x="50797" y="3266"/>
                </a:lnTo>
                <a:lnTo>
                  <a:pt x="24360" y="12174"/>
                </a:lnTo>
                <a:lnTo>
                  <a:pt x="6535" y="25390"/>
                </a:lnTo>
                <a:lnTo>
                  <a:pt x="0" y="41579"/>
                </a:lnTo>
                <a:lnTo>
                  <a:pt x="6535" y="57763"/>
                </a:lnTo>
                <a:lnTo>
                  <a:pt x="24360" y="70980"/>
                </a:lnTo>
                <a:lnTo>
                  <a:pt x="50797" y="79891"/>
                </a:lnTo>
                <a:lnTo>
                  <a:pt x="83172" y="83159"/>
                </a:lnTo>
                <a:lnTo>
                  <a:pt x="115539" y="79891"/>
                </a:lnTo>
                <a:lnTo>
                  <a:pt x="141973" y="70980"/>
                </a:lnTo>
                <a:lnTo>
                  <a:pt x="159796" y="57763"/>
                </a:lnTo>
                <a:lnTo>
                  <a:pt x="166331" y="41579"/>
                </a:lnTo>
                <a:lnTo>
                  <a:pt x="159796" y="25390"/>
                </a:lnTo>
                <a:lnTo>
                  <a:pt x="141973" y="12174"/>
                </a:lnTo>
                <a:lnTo>
                  <a:pt x="115539" y="3266"/>
                </a:lnTo>
                <a:lnTo>
                  <a:pt x="83172" y="0"/>
                </a:lnTo>
                <a:close/>
              </a:path>
            </a:pathLst>
          </a:custGeom>
          <a:solidFill>
            <a:srgbClr val="A72A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708722" y="8923972"/>
            <a:ext cx="1565910" cy="857885"/>
          </a:xfrm>
          <a:custGeom>
            <a:avLst/>
            <a:gdLst/>
            <a:ahLst/>
            <a:cxnLst/>
            <a:rect l="l" t="t" r="r" b="b"/>
            <a:pathLst>
              <a:path w="1565910" h="857884">
                <a:moveTo>
                  <a:pt x="1565737" y="0"/>
                </a:moveTo>
                <a:lnTo>
                  <a:pt x="1071361" y="0"/>
                </a:lnTo>
                <a:lnTo>
                  <a:pt x="871025" y="488864"/>
                </a:lnTo>
                <a:lnTo>
                  <a:pt x="404110" y="781246"/>
                </a:lnTo>
                <a:lnTo>
                  <a:pt x="249437" y="784205"/>
                </a:lnTo>
                <a:lnTo>
                  <a:pt x="517102" y="857446"/>
                </a:lnTo>
                <a:lnTo>
                  <a:pt x="566755" y="844318"/>
                </a:lnTo>
                <a:lnTo>
                  <a:pt x="614515" y="828645"/>
                </a:lnTo>
                <a:lnTo>
                  <a:pt x="660417" y="810529"/>
                </a:lnTo>
                <a:lnTo>
                  <a:pt x="704498" y="790072"/>
                </a:lnTo>
                <a:lnTo>
                  <a:pt x="746793" y="767376"/>
                </a:lnTo>
                <a:lnTo>
                  <a:pt x="787336" y="742543"/>
                </a:lnTo>
                <a:lnTo>
                  <a:pt x="826165" y="715675"/>
                </a:lnTo>
                <a:lnTo>
                  <a:pt x="863315" y="686874"/>
                </a:lnTo>
                <a:lnTo>
                  <a:pt x="898821" y="656242"/>
                </a:lnTo>
                <a:lnTo>
                  <a:pt x="932718" y="623881"/>
                </a:lnTo>
                <a:lnTo>
                  <a:pt x="965044" y="589893"/>
                </a:lnTo>
                <a:lnTo>
                  <a:pt x="995832" y="554380"/>
                </a:lnTo>
                <a:lnTo>
                  <a:pt x="1025120" y="517444"/>
                </a:lnTo>
                <a:lnTo>
                  <a:pt x="1052941" y="479188"/>
                </a:lnTo>
                <a:lnTo>
                  <a:pt x="1079333" y="439712"/>
                </a:lnTo>
                <a:lnTo>
                  <a:pt x="1104331" y="399119"/>
                </a:lnTo>
                <a:lnTo>
                  <a:pt x="1127970" y="357512"/>
                </a:lnTo>
                <a:lnTo>
                  <a:pt x="1150285" y="314991"/>
                </a:lnTo>
                <a:lnTo>
                  <a:pt x="1173707" y="268665"/>
                </a:lnTo>
                <a:lnTo>
                  <a:pt x="1197069" y="226922"/>
                </a:lnTo>
                <a:lnTo>
                  <a:pt x="1224427" y="188109"/>
                </a:lnTo>
                <a:lnTo>
                  <a:pt x="1259836" y="150577"/>
                </a:lnTo>
                <a:lnTo>
                  <a:pt x="1304571" y="117091"/>
                </a:lnTo>
                <a:lnTo>
                  <a:pt x="1352661" y="92647"/>
                </a:lnTo>
                <a:lnTo>
                  <a:pt x="1401448" y="75046"/>
                </a:lnTo>
                <a:lnTo>
                  <a:pt x="1448274" y="62095"/>
                </a:lnTo>
                <a:lnTo>
                  <a:pt x="1490480" y="51595"/>
                </a:lnTo>
                <a:lnTo>
                  <a:pt x="1525410" y="41351"/>
                </a:lnTo>
                <a:lnTo>
                  <a:pt x="1550405" y="29167"/>
                </a:lnTo>
                <a:lnTo>
                  <a:pt x="1562807" y="12846"/>
                </a:lnTo>
                <a:lnTo>
                  <a:pt x="1565737" y="0"/>
                </a:lnTo>
                <a:close/>
              </a:path>
              <a:path w="1565910" h="857884">
                <a:moveTo>
                  <a:pt x="0" y="715950"/>
                </a:moveTo>
                <a:lnTo>
                  <a:pt x="496" y="718093"/>
                </a:lnTo>
                <a:lnTo>
                  <a:pt x="13475" y="757762"/>
                </a:lnTo>
                <a:lnTo>
                  <a:pt x="26527" y="788468"/>
                </a:lnTo>
                <a:lnTo>
                  <a:pt x="249437" y="784205"/>
                </a:lnTo>
                <a:lnTo>
                  <a:pt x="0" y="715950"/>
                </a:lnTo>
                <a:close/>
              </a:path>
            </a:pathLst>
          </a:custGeom>
          <a:solidFill>
            <a:srgbClr val="477E63">
              <a:alpha val="524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698820" y="8923972"/>
            <a:ext cx="1240155" cy="807720"/>
          </a:xfrm>
          <a:custGeom>
            <a:avLst/>
            <a:gdLst/>
            <a:ahLst/>
            <a:cxnLst/>
            <a:rect l="l" t="t" r="r" b="b"/>
            <a:pathLst>
              <a:path w="1240154" h="807720">
                <a:moveTo>
                  <a:pt x="1239976" y="0"/>
                </a:moveTo>
                <a:lnTo>
                  <a:pt x="1033607" y="0"/>
                </a:lnTo>
                <a:lnTo>
                  <a:pt x="853847" y="438654"/>
                </a:lnTo>
                <a:lnTo>
                  <a:pt x="386931" y="731042"/>
                </a:lnTo>
                <a:lnTo>
                  <a:pt x="232261" y="733998"/>
                </a:lnTo>
                <a:lnTo>
                  <a:pt x="499923" y="807242"/>
                </a:lnTo>
                <a:lnTo>
                  <a:pt x="553774" y="792858"/>
                </a:lnTo>
                <a:lnTo>
                  <a:pt x="605395" y="775482"/>
                </a:lnTo>
                <a:lnTo>
                  <a:pt x="654831" y="755243"/>
                </a:lnTo>
                <a:lnTo>
                  <a:pt x="702127" y="732273"/>
                </a:lnTo>
                <a:lnTo>
                  <a:pt x="747331" y="706703"/>
                </a:lnTo>
                <a:lnTo>
                  <a:pt x="790486" y="678662"/>
                </a:lnTo>
                <a:lnTo>
                  <a:pt x="831640" y="648283"/>
                </a:lnTo>
                <a:lnTo>
                  <a:pt x="870836" y="615695"/>
                </a:lnTo>
                <a:lnTo>
                  <a:pt x="908122" y="581029"/>
                </a:lnTo>
                <a:lnTo>
                  <a:pt x="943543" y="544417"/>
                </a:lnTo>
                <a:lnTo>
                  <a:pt x="977145" y="505989"/>
                </a:lnTo>
                <a:lnTo>
                  <a:pt x="1008972" y="465875"/>
                </a:lnTo>
                <a:lnTo>
                  <a:pt x="1039071" y="424207"/>
                </a:lnTo>
                <a:lnTo>
                  <a:pt x="1067488" y="381115"/>
                </a:lnTo>
                <a:lnTo>
                  <a:pt x="1094267" y="336731"/>
                </a:lnTo>
                <a:lnTo>
                  <a:pt x="1119456" y="291184"/>
                </a:lnTo>
                <a:lnTo>
                  <a:pt x="1143099" y="244605"/>
                </a:lnTo>
                <a:lnTo>
                  <a:pt x="1165241" y="197126"/>
                </a:lnTo>
                <a:lnTo>
                  <a:pt x="1185930" y="148877"/>
                </a:lnTo>
                <a:lnTo>
                  <a:pt x="1205209" y="99989"/>
                </a:lnTo>
                <a:lnTo>
                  <a:pt x="1223126" y="50593"/>
                </a:lnTo>
                <a:lnTo>
                  <a:pt x="1239725" y="819"/>
                </a:lnTo>
                <a:lnTo>
                  <a:pt x="1239976" y="0"/>
                </a:lnTo>
                <a:close/>
              </a:path>
              <a:path w="1240154" h="807720">
                <a:moveTo>
                  <a:pt x="0" y="670441"/>
                </a:moveTo>
                <a:lnTo>
                  <a:pt x="966" y="677419"/>
                </a:lnTo>
                <a:lnTo>
                  <a:pt x="10398" y="718093"/>
                </a:lnTo>
                <a:lnTo>
                  <a:pt x="16948" y="738112"/>
                </a:lnTo>
                <a:lnTo>
                  <a:pt x="232261" y="733998"/>
                </a:lnTo>
                <a:lnTo>
                  <a:pt x="0" y="670441"/>
                </a:lnTo>
                <a:close/>
              </a:path>
            </a:pathLst>
          </a:custGeom>
          <a:solidFill>
            <a:srgbClr val="508A73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234623" y="9522652"/>
            <a:ext cx="88989" cy="106235"/>
          </a:xfrm>
          <a:prstGeom prst="rect">
            <a:avLst/>
          </a:prstGeom>
        </p:spPr>
      </p:pic>
      <p:pic>
        <p:nvPicPr>
          <p:cNvPr id="28" name="bg object 2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819111" y="9705571"/>
            <a:ext cx="271279" cy="211899"/>
          </a:xfrm>
          <a:prstGeom prst="rect">
            <a:avLst/>
          </a:prstGeom>
        </p:spPr>
      </p:pic>
      <p:sp>
        <p:nvSpPr>
          <p:cNvPr id="29" name="bg object 29"/>
          <p:cNvSpPr/>
          <p:nvPr/>
        </p:nvSpPr>
        <p:spPr>
          <a:xfrm>
            <a:off x="2692082" y="8923972"/>
            <a:ext cx="2131060" cy="1174750"/>
          </a:xfrm>
          <a:custGeom>
            <a:avLst/>
            <a:gdLst/>
            <a:ahLst/>
            <a:cxnLst/>
            <a:rect l="l" t="t" r="r" b="b"/>
            <a:pathLst>
              <a:path w="2131060" h="1174750">
                <a:moveTo>
                  <a:pt x="2130983" y="12"/>
                </a:moveTo>
                <a:lnTo>
                  <a:pt x="2078253" y="12"/>
                </a:lnTo>
                <a:lnTo>
                  <a:pt x="1780019" y="0"/>
                </a:lnTo>
                <a:lnTo>
                  <a:pt x="1671866" y="85979"/>
                </a:lnTo>
                <a:lnTo>
                  <a:pt x="834402" y="346913"/>
                </a:lnTo>
                <a:lnTo>
                  <a:pt x="45593" y="392734"/>
                </a:lnTo>
                <a:lnTo>
                  <a:pt x="30111" y="429171"/>
                </a:lnTo>
                <a:lnTo>
                  <a:pt x="28143" y="435190"/>
                </a:lnTo>
                <a:lnTo>
                  <a:pt x="17132" y="468833"/>
                </a:lnTo>
                <a:lnTo>
                  <a:pt x="7696" y="509511"/>
                </a:lnTo>
                <a:lnTo>
                  <a:pt x="1943" y="551078"/>
                </a:lnTo>
                <a:lnTo>
                  <a:pt x="0" y="593458"/>
                </a:lnTo>
                <a:lnTo>
                  <a:pt x="787" y="610730"/>
                </a:lnTo>
                <a:lnTo>
                  <a:pt x="1943" y="635850"/>
                </a:lnTo>
                <a:lnTo>
                  <a:pt x="7696" y="677430"/>
                </a:lnTo>
                <a:lnTo>
                  <a:pt x="16751" y="716445"/>
                </a:lnTo>
                <a:lnTo>
                  <a:pt x="1053198" y="1174330"/>
                </a:lnTo>
                <a:lnTo>
                  <a:pt x="1118006" y="1123962"/>
                </a:lnTo>
                <a:lnTo>
                  <a:pt x="1128331" y="1128509"/>
                </a:lnTo>
                <a:lnTo>
                  <a:pt x="1855393" y="563372"/>
                </a:lnTo>
                <a:lnTo>
                  <a:pt x="2130983" y="12"/>
                </a:lnTo>
                <a:close/>
              </a:path>
            </a:pathLst>
          </a:custGeom>
          <a:solidFill>
            <a:srgbClr val="67B592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2545895" y="8738074"/>
            <a:ext cx="4416425" cy="1558925"/>
          </a:xfrm>
          <a:custGeom>
            <a:avLst/>
            <a:gdLst/>
            <a:ahLst/>
            <a:cxnLst/>
            <a:rect l="l" t="t" r="r" b="b"/>
            <a:pathLst>
              <a:path w="4416425" h="1558925">
                <a:moveTo>
                  <a:pt x="3577103" y="0"/>
                </a:moveTo>
                <a:lnTo>
                  <a:pt x="838945" y="0"/>
                </a:lnTo>
                <a:lnTo>
                  <a:pt x="789718" y="1325"/>
                </a:lnTo>
                <a:lnTo>
                  <a:pt x="741233" y="5252"/>
                </a:lnTo>
                <a:lnTo>
                  <a:pt x="693567" y="11706"/>
                </a:lnTo>
                <a:lnTo>
                  <a:pt x="646800" y="20615"/>
                </a:lnTo>
                <a:lnTo>
                  <a:pt x="601012" y="31905"/>
                </a:lnTo>
                <a:lnTo>
                  <a:pt x="556282" y="45502"/>
                </a:lnTo>
                <a:lnTo>
                  <a:pt x="512688" y="61332"/>
                </a:lnTo>
                <a:lnTo>
                  <a:pt x="470311" y="79321"/>
                </a:lnTo>
                <a:lnTo>
                  <a:pt x="429228" y="99397"/>
                </a:lnTo>
                <a:lnTo>
                  <a:pt x="389519" y="121485"/>
                </a:lnTo>
                <a:lnTo>
                  <a:pt x="351264" y="145512"/>
                </a:lnTo>
                <a:lnTo>
                  <a:pt x="314542" y="171405"/>
                </a:lnTo>
                <a:lnTo>
                  <a:pt x="279431" y="199088"/>
                </a:lnTo>
                <a:lnTo>
                  <a:pt x="246011" y="228490"/>
                </a:lnTo>
                <a:lnTo>
                  <a:pt x="214360" y="259536"/>
                </a:lnTo>
                <a:lnTo>
                  <a:pt x="184560" y="292153"/>
                </a:lnTo>
                <a:lnTo>
                  <a:pt x="156664" y="326297"/>
                </a:lnTo>
                <a:lnTo>
                  <a:pt x="130822" y="361803"/>
                </a:lnTo>
                <a:lnTo>
                  <a:pt x="107043" y="398690"/>
                </a:lnTo>
                <a:lnTo>
                  <a:pt x="85431" y="436853"/>
                </a:lnTo>
                <a:lnTo>
                  <a:pt x="66063" y="476218"/>
                </a:lnTo>
                <a:lnTo>
                  <a:pt x="49019" y="516712"/>
                </a:lnTo>
                <a:lnTo>
                  <a:pt x="34379" y="558261"/>
                </a:lnTo>
                <a:lnTo>
                  <a:pt x="22221" y="600792"/>
                </a:lnTo>
                <a:lnTo>
                  <a:pt x="12624" y="644231"/>
                </a:lnTo>
                <a:lnTo>
                  <a:pt x="5668" y="688504"/>
                </a:lnTo>
                <a:lnTo>
                  <a:pt x="1433" y="733538"/>
                </a:lnTo>
                <a:lnTo>
                  <a:pt x="0" y="779360"/>
                </a:lnTo>
                <a:lnTo>
                  <a:pt x="2034" y="834004"/>
                </a:lnTo>
                <a:lnTo>
                  <a:pt x="8061" y="887631"/>
                </a:lnTo>
                <a:lnTo>
                  <a:pt x="17944" y="940119"/>
                </a:lnTo>
                <a:lnTo>
                  <a:pt x="31550" y="991346"/>
                </a:lnTo>
                <a:lnTo>
                  <a:pt x="48747" y="1041191"/>
                </a:lnTo>
                <a:lnTo>
                  <a:pt x="69401" y="1089533"/>
                </a:lnTo>
                <a:lnTo>
                  <a:pt x="88489" y="1127396"/>
                </a:lnTo>
                <a:lnTo>
                  <a:pt x="109660" y="1164142"/>
                </a:lnTo>
                <a:lnTo>
                  <a:pt x="132841" y="1199693"/>
                </a:lnTo>
                <a:lnTo>
                  <a:pt x="157958" y="1233970"/>
                </a:lnTo>
                <a:lnTo>
                  <a:pt x="187019" y="1269305"/>
                </a:lnTo>
                <a:lnTo>
                  <a:pt x="218158" y="1303032"/>
                </a:lnTo>
                <a:lnTo>
                  <a:pt x="251290" y="1335064"/>
                </a:lnTo>
                <a:lnTo>
                  <a:pt x="286330" y="1365313"/>
                </a:lnTo>
                <a:lnTo>
                  <a:pt x="324179" y="1394402"/>
                </a:lnTo>
                <a:lnTo>
                  <a:pt x="363842" y="1421430"/>
                </a:lnTo>
                <a:lnTo>
                  <a:pt x="405223" y="1446307"/>
                </a:lnTo>
                <a:lnTo>
                  <a:pt x="448224" y="1468945"/>
                </a:lnTo>
                <a:lnTo>
                  <a:pt x="492749" y="1489254"/>
                </a:lnTo>
                <a:lnTo>
                  <a:pt x="538701" y="1507145"/>
                </a:lnTo>
                <a:lnTo>
                  <a:pt x="585983" y="1522528"/>
                </a:lnTo>
                <a:lnTo>
                  <a:pt x="634497" y="1535315"/>
                </a:lnTo>
                <a:lnTo>
                  <a:pt x="684147" y="1545416"/>
                </a:lnTo>
                <a:lnTo>
                  <a:pt x="734837" y="1552741"/>
                </a:lnTo>
                <a:lnTo>
                  <a:pt x="786468" y="1557202"/>
                </a:lnTo>
                <a:lnTo>
                  <a:pt x="838945" y="1558709"/>
                </a:lnTo>
                <a:lnTo>
                  <a:pt x="3577103" y="1558709"/>
                </a:lnTo>
                <a:lnTo>
                  <a:pt x="3626320" y="1557383"/>
                </a:lnTo>
                <a:lnTo>
                  <a:pt x="3674798" y="1553455"/>
                </a:lnTo>
                <a:lnTo>
                  <a:pt x="3722458" y="1546999"/>
                </a:lnTo>
                <a:lnTo>
                  <a:pt x="3769220" y="1538088"/>
                </a:lnTo>
                <a:lnTo>
                  <a:pt x="3815006" y="1526796"/>
                </a:lnTo>
                <a:lnTo>
                  <a:pt x="3859735" y="1513196"/>
                </a:lnTo>
                <a:lnTo>
                  <a:pt x="3903329" y="1497363"/>
                </a:lnTo>
                <a:lnTo>
                  <a:pt x="3945708" y="1479369"/>
                </a:lnTo>
                <a:lnTo>
                  <a:pt x="3986793" y="1459289"/>
                </a:lnTo>
                <a:lnTo>
                  <a:pt x="4026505" y="1437197"/>
                </a:lnTo>
                <a:lnTo>
                  <a:pt x="4064764" y="1413165"/>
                </a:lnTo>
                <a:lnTo>
                  <a:pt x="4067626" y="1411147"/>
                </a:lnTo>
                <a:lnTo>
                  <a:pt x="903029" y="1411147"/>
                </a:lnTo>
                <a:lnTo>
                  <a:pt x="854558" y="1409396"/>
                </a:lnTo>
                <a:lnTo>
                  <a:pt x="807055" y="1404228"/>
                </a:lnTo>
                <a:lnTo>
                  <a:pt x="760643" y="1395771"/>
                </a:lnTo>
                <a:lnTo>
                  <a:pt x="715445" y="1384154"/>
                </a:lnTo>
                <a:lnTo>
                  <a:pt x="671584" y="1369507"/>
                </a:lnTo>
                <a:lnTo>
                  <a:pt x="629182" y="1351957"/>
                </a:lnTo>
                <a:lnTo>
                  <a:pt x="588361" y="1331633"/>
                </a:lnTo>
                <a:lnTo>
                  <a:pt x="544139" y="1305260"/>
                </a:lnTo>
                <a:lnTo>
                  <a:pt x="502324" y="1275641"/>
                </a:lnTo>
                <a:lnTo>
                  <a:pt x="463115" y="1242961"/>
                </a:lnTo>
                <a:lnTo>
                  <a:pt x="426716" y="1207401"/>
                </a:lnTo>
                <a:lnTo>
                  <a:pt x="397688" y="1174596"/>
                </a:lnTo>
                <a:lnTo>
                  <a:pt x="371014" y="1139907"/>
                </a:lnTo>
                <a:lnTo>
                  <a:pt x="346806" y="1103456"/>
                </a:lnTo>
                <a:lnTo>
                  <a:pt x="325179" y="1065364"/>
                </a:lnTo>
                <a:lnTo>
                  <a:pt x="304322" y="1021476"/>
                </a:lnTo>
                <a:lnTo>
                  <a:pt x="286904" y="975868"/>
                </a:lnTo>
                <a:lnTo>
                  <a:pt x="273082" y="928697"/>
                </a:lnTo>
                <a:lnTo>
                  <a:pt x="263014" y="880117"/>
                </a:lnTo>
                <a:lnTo>
                  <a:pt x="256858" y="830287"/>
                </a:lnTo>
                <a:lnTo>
                  <a:pt x="254770" y="779360"/>
                </a:lnTo>
                <a:lnTo>
                  <a:pt x="254814" y="769624"/>
                </a:lnTo>
                <a:lnTo>
                  <a:pt x="258886" y="708181"/>
                </a:lnTo>
                <a:lnTo>
                  <a:pt x="266110" y="661475"/>
                </a:lnTo>
                <a:lnTo>
                  <a:pt x="276779" y="615941"/>
                </a:lnTo>
                <a:lnTo>
                  <a:pt x="290755" y="571712"/>
                </a:lnTo>
                <a:lnTo>
                  <a:pt x="307903" y="528921"/>
                </a:lnTo>
                <a:lnTo>
                  <a:pt x="328088" y="487698"/>
                </a:lnTo>
                <a:lnTo>
                  <a:pt x="351174" y="448178"/>
                </a:lnTo>
                <a:lnTo>
                  <a:pt x="377025" y="410491"/>
                </a:lnTo>
                <a:lnTo>
                  <a:pt x="405506" y="374770"/>
                </a:lnTo>
                <a:lnTo>
                  <a:pt x="436481" y="341147"/>
                </a:lnTo>
                <a:lnTo>
                  <a:pt x="469815" y="309755"/>
                </a:lnTo>
                <a:lnTo>
                  <a:pt x="505372" y="280725"/>
                </a:lnTo>
                <a:lnTo>
                  <a:pt x="543015" y="254189"/>
                </a:lnTo>
                <a:lnTo>
                  <a:pt x="582611" y="230281"/>
                </a:lnTo>
                <a:lnTo>
                  <a:pt x="624022" y="209131"/>
                </a:lnTo>
                <a:lnTo>
                  <a:pt x="667113" y="190872"/>
                </a:lnTo>
                <a:lnTo>
                  <a:pt x="711750" y="175637"/>
                </a:lnTo>
                <a:lnTo>
                  <a:pt x="757795" y="163558"/>
                </a:lnTo>
                <a:lnTo>
                  <a:pt x="805114" y="154766"/>
                </a:lnTo>
                <a:lnTo>
                  <a:pt x="853570" y="149394"/>
                </a:lnTo>
                <a:lnTo>
                  <a:pt x="903029" y="147574"/>
                </a:lnTo>
                <a:lnTo>
                  <a:pt x="4067698" y="147574"/>
                </a:lnTo>
                <a:lnTo>
                  <a:pt x="4027663" y="122187"/>
                </a:lnTo>
                <a:lnTo>
                  <a:pt x="3983356" y="97638"/>
                </a:lnTo>
                <a:lnTo>
                  <a:pt x="3937353" y="75593"/>
                </a:lnTo>
                <a:lnTo>
                  <a:pt x="3889763" y="56154"/>
                </a:lnTo>
                <a:lnTo>
                  <a:pt x="3840697" y="39423"/>
                </a:lnTo>
                <a:lnTo>
                  <a:pt x="3790266" y="25505"/>
                </a:lnTo>
                <a:lnTo>
                  <a:pt x="3738581" y="14500"/>
                </a:lnTo>
                <a:lnTo>
                  <a:pt x="3685752" y="6513"/>
                </a:lnTo>
                <a:lnTo>
                  <a:pt x="3631889" y="1645"/>
                </a:lnTo>
                <a:lnTo>
                  <a:pt x="3577103" y="0"/>
                </a:lnTo>
                <a:close/>
              </a:path>
              <a:path w="4416425" h="1558925">
                <a:moveTo>
                  <a:pt x="4067698" y="147574"/>
                </a:moveTo>
                <a:lnTo>
                  <a:pt x="3513019" y="147574"/>
                </a:lnTo>
                <a:lnTo>
                  <a:pt x="3563870" y="149495"/>
                </a:lnTo>
                <a:lnTo>
                  <a:pt x="3613647" y="155165"/>
                </a:lnTo>
                <a:lnTo>
                  <a:pt x="3662204" y="164442"/>
                </a:lnTo>
                <a:lnTo>
                  <a:pt x="3709398" y="177184"/>
                </a:lnTo>
                <a:lnTo>
                  <a:pt x="3755082" y="193249"/>
                </a:lnTo>
                <a:lnTo>
                  <a:pt x="3799112" y="212496"/>
                </a:lnTo>
                <a:lnTo>
                  <a:pt x="3843815" y="236169"/>
                </a:lnTo>
                <a:lnTo>
                  <a:pt x="3886319" y="263079"/>
                </a:lnTo>
                <a:lnTo>
                  <a:pt x="3926447" y="293054"/>
                </a:lnTo>
                <a:lnTo>
                  <a:pt x="3964024" y="325924"/>
                </a:lnTo>
                <a:lnTo>
                  <a:pt x="3998874" y="361518"/>
                </a:lnTo>
                <a:lnTo>
                  <a:pt x="4030819" y="399664"/>
                </a:lnTo>
                <a:lnTo>
                  <a:pt x="4059685" y="440192"/>
                </a:lnTo>
                <a:lnTo>
                  <a:pt x="4085294" y="482930"/>
                </a:lnTo>
                <a:lnTo>
                  <a:pt x="4103644" y="519076"/>
                </a:lnTo>
                <a:lnTo>
                  <a:pt x="4119609" y="556472"/>
                </a:lnTo>
                <a:lnTo>
                  <a:pt x="4133107" y="595026"/>
                </a:lnTo>
                <a:lnTo>
                  <a:pt x="4144057" y="634644"/>
                </a:lnTo>
                <a:lnTo>
                  <a:pt x="4155977" y="698574"/>
                </a:lnTo>
                <a:lnTo>
                  <a:pt x="4161087" y="764514"/>
                </a:lnTo>
                <a:lnTo>
                  <a:pt x="4161278" y="779360"/>
                </a:lnTo>
                <a:lnTo>
                  <a:pt x="4159496" y="826441"/>
                </a:lnTo>
                <a:lnTo>
                  <a:pt x="4154236" y="872594"/>
                </a:lnTo>
                <a:lnTo>
                  <a:pt x="4145623" y="917695"/>
                </a:lnTo>
                <a:lnTo>
                  <a:pt x="4133784" y="961622"/>
                </a:lnTo>
                <a:lnTo>
                  <a:pt x="4118845" y="1004252"/>
                </a:lnTo>
                <a:lnTo>
                  <a:pt x="4100932" y="1045461"/>
                </a:lnTo>
                <a:lnTo>
                  <a:pt x="4080173" y="1085127"/>
                </a:lnTo>
                <a:lnTo>
                  <a:pt x="4056692" y="1123125"/>
                </a:lnTo>
                <a:lnTo>
                  <a:pt x="4030617" y="1159334"/>
                </a:lnTo>
                <a:lnTo>
                  <a:pt x="4002074" y="1193630"/>
                </a:lnTo>
                <a:lnTo>
                  <a:pt x="3971189" y="1225889"/>
                </a:lnTo>
                <a:lnTo>
                  <a:pt x="3938088" y="1255990"/>
                </a:lnTo>
                <a:lnTo>
                  <a:pt x="3902898" y="1283807"/>
                </a:lnTo>
                <a:lnTo>
                  <a:pt x="3865746" y="1309220"/>
                </a:lnTo>
                <a:lnTo>
                  <a:pt x="3826756" y="1332104"/>
                </a:lnTo>
                <a:lnTo>
                  <a:pt x="3786057" y="1352336"/>
                </a:lnTo>
                <a:lnTo>
                  <a:pt x="3743773" y="1369793"/>
                </a:lnTo>
                <a:lnTo>
                  <a:pt x="3700032" y="1384352"/>
                </a:lnTo>
                <a:lnTo>
                  <a:pt x="3654960" y="1395890"/>
                </a:lnTo>
                <a:lnTo>
                  <a:pt x="3608683" y="1404284"/>
                </a:lnTo>
                <a:lnTo>
                  <a:pt x="3561327" y="1409411"/>
                </a:lnTo>
                <a:lnTo>
                  <a:pt x="3513019" y="1411147"/>
                </a:lnTo>
                <a:lnTo>
                  <a:pt x="4067626" y="1411147"/>
                </a:lnTo>
                <a:lnTo>
                  <a:pt x="4101491" y="1387269"/>
                </a:lnTo>
                <a:lnTo>
                  <a:pt x="4136606" y="1359580"/>
                </a:lnTo>
                <a:lnTo>
                  <a:pt x="4170031" y="1330174"/>
                </a:lnTo>
                <a:lnTo>
                  <a:pt x="4201686" y="1299123"/>
                </a:lnTo>
                <a:lnTo>
                  <a:pt x="4231492" y="1266502"/>
                </a:lnTo>
                <a:lnTo>
                  <a:pt x="4259368" y="1232383"/>
                </a:lnTo>
                <a:lnTo>
                  <a:pt x="4285237" y="1196842"/>
                </a:lnTo>
                <a:lnTo>
                  <a:pt x="4309019" y="1159951"/>
                </a:lnTo>
                <a:lnTo>
                  <a:pt x="4330634" y="1121784"/>
                </a:lnTo>
                <a:lnTo>
                  <a:pt x="4350003" y="1082415"/>
                </a:lnTo>
                <a:lnTo>
                  <a:pt x="4367047" y="1041918"/>
                </a:lnTo>
                <a:lnTo>
                  <a:pt x="4381687" y="1000365"/>
                </a:lnTo>
                <a:lnTo>
                  <a:pt x="4393842" y="957832"/>
                </a:lnTo>
                <a:lnTo>
                  <a:pt x="4403435" y="914391"/>
                </a:lnTo>
                <a:lnTo>
                  <a:pt x="4410385" y="870116"/>
                </a:lnTo>
                <a:lnTo>
                  <a:pt x="4414613" y="825082"/>
                </a:lnTo>
                <a:lnTo>
                  <a:pt x="4416040" y="779360"/>
                </a:lnTo>
                <a:lnTo>
                  <a:pt x="4415983" y="769624"/>
                </a:lnTo>
                <a:lnTo>
                  <a:pt x="4412543" y="707736"/>
                </a:lnTo>
                <a:lnTo>
                  <a:pt x="4403239" y="643138"/>
                </a:lnTo>
                <a:lnTo>
                  <a:pt x="4385928" y="571985"/>
                </a:lnTo>
                <a:lnTo>
                  <a:pt x="4373220" y="533315"/>
                </a:lnTo>
                <a:lnTo>
                  <a:pt x="4358443" y="495529"/>
                </a:lnTo>
                <a:lnTo>
                  <a:pt x="4341681" y="458673"/>
                </a:lnTo>
                <a:lnTo>
                  <a:pt x="4317287" y="412747"/>
                </a:lnTo>
                <a:lnTo>
                  <a:pt x="4289804" y="368582"/>
                </a:lnTo>
                <a:lnTo>
                  <a:pt x="4259341" y="326266"/>
                </a:lnTo>
                <a:lnTo>
                  <a:pt x="4226108" y="286014"/>
                </a:lnTo>
                <a:lnTo>
                  <a:pt x="4190162" y="247854"/>
                </a:lnTo>
                <a:lnTo>
                  <a:pt x="4151663" y="211937"/>
                </a:lnTo>
                <a:lnTo>
                  <a:pt x="4110744" y="178384"/>
                </a:lnTo>
                <a:lnTo>
                  <a:pt x="4070163" y="149136"/>
                </a:lnTo>
                <a:lnTo>
                  <a:pt x="4067698" y="147574"/>
                </a:lnTo>
                <a:close/>
              </a:path>
            </a:pathLst>
          </a:custGeom>
          <a:solidFill>
            <a:srgbClr val="F5F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2649247" y="8829359"/>
            <a:ext cx="4209415" cy="1376680"/>
          </a:xfrm>
          <a:custGeom>
            <a:avLst/>
            <a:gdLst/>
            <a:ahLst/>
            <a:cxnLst/>
            <a:rect l="l" t="t" r="r" b="b"/>
            <a:pathLst>
              <a:path w="4209415" h="1376679">
                <a:moveTo>
                  <a:pt x="3409667" y="0"/>
                </a:moveTo>
                <a:lnTo>
                  <a:pt x="799677" y="0"/>
                </a:lnTo>
                <a:lnTo>
                  <a:pt x="747169" y="1466"/>
                </a:lnTo>
                <a:lnTo>
                  <a:pt x="695559" y="5803"/>
                </a:lnTo>
                <a:lnTo>
                  <a:pt x="644952" y="12920"/>
                </a:lnTo>
                <a:lnTo>
                  <a:pt x="595454" y="22727"/>
                </a:lnTo>
                <a:lnTo>
                  <a:pt x="547172" y="35130"/>
                </a:lnTo>
                <a:lnTo>
                  <a:pt x="500211" y="50039"/>
                </a:lnTo>
                <a:lnTo>
                  <a:pt x="454677" y="67363"/>
                </a:lnTo>
                <a:lnTo>
                  <a:pt x="410676" y="87011"/>
                </a:lnTo>
                <a:lnTo>
                  <a:pt x="368315" y="108890"/>
                </a:lnTo>
                <a:lnTo>
                  <a:pt x="327700" y="132910"/>
                </a:lnTo>
                <a:lnTo>
                  <a:pt x="288935" y="158980"/>
                </a:lnTo>
                <a:lnTo>
                  <a:pt x="252004" y="187114"/>
                </a:lnTo>
                <a:lnTo>
                  <a:pt x="217385" y="216901"/>
                </a:lnTo>
                <a:lnTo>
                  <a:pt x="184811" y="248570"/>
                </a:lnTo>
                <a:lnTo>
                  <a:pt x="154512" y="281924"/>
                </a:lnTo>
                <a:lnTo>
                  <a:pt x="126595" y="316870"/>
                </a:lnTo>
                <a:lnTo>
                  <a:pt x="101165" y="353317"/>
                </a:lnTo>
                <a:lnTo>
                  <a:pt x="78328" y="391174"/>
                </a:lnTo>
                <a:lnTo>
                  <a:pt x="58192" y="430350"/>
                </a:lnTo>
                <a:lnTo>
                  <a:pt x="40827" y="470850"/>
                </a:lnTo>
                <a:lnTo>
                  <a:pt x="26440" y="512293"/>
                </a:lnTo>
                <a:lnTo>
                  <a:pt x="15038" y="554877"/>
                </a:lnTo>
                <a:lnTo>
                  <a:pt x="6759" y="598414"/>
                </a:lnTo>
                <a:lnTo>
                  <a:pt x="1710" y="642814"/>
                </a:lnTo>
                <a:lnTo>
                  <a:pt x="0" y="688073"/>
                </a:lnTo>
                <a:lnTo>
                  <a:pt x="1938" y="736315"/>
                </a:lnTo>
                <a:lnTo>
                  <a:pt x="7681" y="783661"/>
                </a:lnTo>
                <a:lnTo>
                  <a:pt x="17098" y="830003"/>
                </a:lnTo>
                <a:lnTo>
                  <a:pt x="30064" y="875233"/>
                </a:lnTo>
                <a:lnTo>
                  <a:pt x="46452" y="919242"/>
                </a:lnTo>
                <a:lnTo>
                  <a:pt x="66138" y="961923"/>
                </a:lnTo>
                <a:lnTo>
                  <a:pt x="104517" y="1027784"/>
                </a:lnTo>
                <a:lnTo>
                  <a:pt x="126645" y="1059213"/>
                </a:lnTo>
                <a:lnTo>
                  <a:pt x="150554" y="1089444"/>
                </a:lnTo>
                <a:lnTo>
                  <a:pt x="178259" y="1120632"/>
                </a:lnTo>
                <a:lnTo>
                  <a:pt x="207941" y="1150404"/>
                </a:lnTo>
                <a:lnTo>
                  <a:pt x="239521" y="1178680"/>
                </a:lnTo>
                <a:lnTo>
                  <a:pt x="272919" y="1205382"/>
                </a:lnTo>
                <a:lnTo>
                  <a:pt x="312364" y="1233313"/>
                </a:lnTo>
                <a:lnTo>
                  <a:pt x="353857" y="1259069"/>
                </a:lnTo>
                <a:lnTo>
                  <a:pt x="397278" y="1282549"/>
                </a:lnTo>
                <a:lnTo>
                  <a:pt x="442508" y="1303650"/>
                </a:lnTo>
                <a:lnTo>
                  <a:pt x="489426" y="1322269"/>
                </a:lnTo>
                <a:lnTo>
                  <a:pt x="537913" y="1338305"/>
                </a:lnTo>
                <a:lnTo>
                  <a:pt x="587848" y="1351655"/>
                </a:lnTo>
                <a:lnTo>
                  <a:pt x="639112" y="1362216"/>
                </a:lnTo>
                <a:lnTo>
                  <a:pt x="691585" y="1369887"/>
                </a:lnTo>
                <a:lnTo>
                  <a:pt x="745146" y="1374564"/>
                </a:lnTo>
                <a:lnTo>
                  <a:pt x="799677" y="1376146"/>
                </a:lnTo>
                <a:lnTo>
                  <a:pt x="3409667" y="1376146"/>
                </a:lnTo>
                <a:lnTo>
                  <a:pt x="3462165" y="1374680"/>
                </a:lnTo>
                <a:lnTo>
                  <a:pt x="3513768" y="1370341"/>
                </a:lnTo>
                <a:lnTo>
                  <a:pt x="3564370" y="1363222"/>
                </a:lnTo>
                <a:lnTo>
                  <a:pt x="3613865" y="1353413"/>
                </a:lnTo>
                <a:lnTo>
                  <a:pt x="3662146" y="1341006"/>
                </a:lnTo>
                <a:lnTo>
                  <a:pt x="3709108" y="1326093"/>
                </a:lnTo>
                <a:lnTo>
                  <a:pt x="3754643" y="1308765"/>
                </a:lnTo>
                <a:lnTo>
                  <a:pt x="3798646" y="1289113"/>
                </a:lnTo>
                <a:lnTo>
                  <a:pt x="3841011" y="1267229"/>
                </a:lnTo>
                <a:lnTo>
                  <a:pt x="3877146" y="1245857"/>
                </a:lnTo>
                <a:lnTo>
                  <a:pt x="799677" y="1245857"/>
                </a:lnTo>
                <a:lnTo>
                  <a:pt x="743218" y="1243756"/>
                </a:lnTo>
                <a:lnTo>
                  <a:pt x="688105" y="1237574"/>
                </a:lnTo>
                <a:lnTo>
                  <a:pt x="634532" y="1227493"/>
                </a:lnTo>
                <a:lnTo>
                  <a:pt x="582696" y="1213695"/>
                </a:lnTo>
                <a:lnTo>
                  <a:pt x="532790" y="1196362"/>
                </a:lnTo>
                <a:lnTo>
                  <a:pt x="485009" y="1175677"/>
                </a:lnTo>
                <a:lnTo>
                  <a:pt x="440787" y="1152389"/>
                </a:lnTo>
                <a:lnTo>
                  <a:pt x="398971" y="1126237"/>
                </a:lnTo>
                <a:lnTo>
                  <a:pt x="359763" y="1097383"/>
                </a:lnTo>
                <a:lnTo>
                  <a:pt x="323363" y="1065987"/>
                </a:lnTo>
                <a:lnTo>
                  <a:pt x="294336" y="1037028"/>
                </a:lnTo>
                <a:lnTo>
                  <a:pt x="267661" y="1006401"/>
                </a:lnTo>
                <a:lnTo>
                  <a:pt x="243453" y="974218"/>
                </a:lnTo>
                <a:lnTo>
                  <a:pt x="221827" y="940587"/>
                </a:lnTo>
                <a:lnTo>
                  <a:pt x="197206" y="893898"/>
                </a:lnTo>
                <a:lnTo>
                  <a:pt x="177583" y="845063"/>
                </a:lnTo>
                <a:lnTo>
                  <a:pt x="163228" y="794322"/>
                </a:lnTo>
                <a:lnTo>
                  <a:pt x="154416" y="741913"/>
                </a:lnTo>
                <a:lnTo>
                  <a:pt x="151418" y="688073"/>
                </a:lnTo>
                <a:lnTo>
                  <a:pt x="151461" y="679477"/>
                </a:lnTo>
                <a:lnTo>
                  <a:pt x="155811" y="623145"/>
                </a:lnTo>
                <a:lnTo>
                  <a:pt x="163672" y="579924"/>
                </a:lnTo>
                <a:lnTo>
                  <a:pt x="175315" y="537859"/>
                </a:lnTo>
                <a:lnTo>
                  <a:pt x="190582" y="497083"/>
                </a:lnTo>
                <a:lnTo>
                  <a:pt x="209317" y="457732"/>
                </a:lnTo>
                <a:lnTo>
                  <a:pt x="231363" y="419940"/>
                </a:lnTo>
                <a:lnTo>
                  <a:pt x="256562" y="383844"/>
                </a:lnTo>
                <a:lnTo>
                  <a:pt x="284757" y="349577"/>
                </a:lnTo>
                <a:lnTo>
                  <a:pt x="315792" y="317276"/>
                </a:lnTo>
                <a:lnTo>
                  <a:pt x="349509" y="287075"/>
                </a:lnTo>
                <a:lnTo>
                  <a:pt x="385752" y="259109"/>
                </a:lnTo>
                <a:lnTo>
                  <a:pt x="424364" y="233514"/>
                </a:lnTo>
                <a:lnTo>
                  <a:pt x="465186" y="210423"/>
                </a:lnTo>
                <a:lnTo>
                  <a:pt x="508063" y="189974"/>
                </a:lnTo>
                <a:lnTo>
                  <a:pt x="552838" y="172299"/>
                </a:lnTo>
                <a:lnTo>
                  <a:pt x="599353" y="157536"/>
                </a:lnTo>
                <a:lnTo>
                  <a:pt x="647451" y="145818"/>
                </a:lnTo>
                <a:lnTo>
                  <a:pt x="696976" y="137281"/>
                </a:lnTo>
                <a:lnTo>
                  <a:pt x="747770" y="132059"/>
                </a:lnTo>
                <a:lnTo>
                  <a:pt x="799677" y="130289"/>
                </a:lnTo>
                <a:lnTo>
                  <a:pt x="3877309" y="130289"/>
                </a:lnTo>
                <a:lnTo>
                  <a:pt x="3839147" y="107874"/>
                </a:lnTo>
                <a:lnTo>
                  <a:pt x="3796913" y="86200"/>
                </a:lnTo>
                <a:lnTo>
                  <a:pt x="3753061" y="66736"/>
                </a:lnTo>
                <a:lnTo>
                  <a:pt x="3707698" y="49574"/>
                </a:lnTo>
                <a:lnTo>
                  <a:pt x="3660927" y="34804"/>
                </a:lnTo>
                <a:lnTo>
                  <a:pt x="3612856" y="22516"/>
                </a:lnTo>
                <a:lnTo>
                  <a:pt x="3563589" y="12801"/>
                </a:lnTo>
                <a:lnTo>
                  <a:pt x="3513231" y="5749"/>
                </a:lnTo>
                <a:lnTo>
                  <a:pt x="3461888" y="1452"/>
                </a:lnTo>
                <a:lnTo>
                  <a:pt x="3409667" y="0"/>
                </a:lnTo>
                <a:close/>
              </a:path>
              <a:path w="4209415" h="1376679">
                <a:moveTo>
                  <a:pt x="3877309" y="130289"/>
                </a:moveTo>
                <a:lnTo>
                  <a:pt x="3409667" y="130289"/>
                </a:lnTo>
                <a:lnTo>
                  <a:pt x="3460518" y="131985"/>
                </a:lnTo>
                <a:lnTo>
                  <a:pt x="3510294" y="136990"/>
                </a:lnTo>
                <a:lnTo>
                  <a:pt x="3558852" y="145180"/>
                </a:lnTo>
                <a:lnTo>
                  <a:pt x="3606045" y="156430"/>
                </a:lnTo>
                <a:lnTo>
                  <a:pt x="3651729" y="170617"/>
                </a:lnTo>
                <a:lnTo>
                  <a:pt x="3695759" y="187617"/>
                </a:lnTo>
                <a:lnTo>
                  <a:pt x="3740462" y="208516"/>
                </a:lnTo>
                <a:lnTo>
                  <a:pt x="3782966" y="232272"/>
                </a:lnTo>
                <a:lnTo>
                  <a:pt x="3823095" y="258733"/>
                </a:lnTo>
                <a:lnTo>
                  <a:pt x="3860672" y="287750"/>
                </a:lnTo>
                <a:lnTo>
                  <a:pt x="3895521" y="319171"/>
                </a:lnTo>
                <a:lnTo>
                  <a:pt x="3927467" y="352848"/>
                </a:lnTo>
                <a:lnTo>
                  <a:pt x="3956332" y="388629"/>
                </a:lnTo>
                <a:lnTo>
                  <a:pt x="3981941" y="426364"/>
                </a:lnTo>
                <a:lnTo>
                  <a:pt x="4016257" y="491296"/>
                </a:lnTo>
                <a:lnTo>
                  <a:pt x="4040704" y="560324"/>
                </a:lnTo>
                <a:lnTo>
                  <a:pt x="4052625" y="616754"/>
                </a:lnTo>
                <a:lnTo>
                  <a:pt x="4057735" y="674966"/>
                </a:lnTo>
                <a:lnTo>
                  <a:pt x="4057925" y="688073"/>
                </a:lnTo>
                <a:lnTo>
                  <a:pt x="4055971" y="731599"/>
                </a:lnTo>
                <a:lnTo>
                  <a:pt x="4050206" y="774219"/>
                </a:lnTo>
                <a:lnTo>
                  <a:pt x="4040774" y="815810"/>
                </a:lnTo>
                <a:lnTo>
                  <a:pt x="4027821" y="856246"/>
                </a:lnTo>
                <a:lnTo>
                  <a:pt x="4011493" y="895402"/>
                </a:lnTo>
                <a:lnTo>
                  <a:pt x="3991934" y="933154"/>
                </a:lnTo>
                <a:lnTo>
                  <a:pt x="3969290" y="969375"/>
                </a:lnTo>
                <a:lnTo>
                  <a:pt x="3943706" y="1003942"/>
                </a:lnTo>
                <a:lnTo>
                  <a:pt x="3915327" y="1036728"/>
                </a:lnTo>
                <a:lnTo>
                  <a:pt x="3884299" y="1067611"/>
                </a:lnTo>
                <a:lnTo>
                  <a:pt x="3850766" y="1096463"/>
                </a:lnTo>
                <a:lnTo>
                  <a:pt x="3814875" y="1123161"/>
                </a:lnTo>
                <a:lnTo>
                  <a:pt x="3776770" y="1147579"/>
                </a:lnTo>
                <a:lnTo>
                  <a:pt x="3736597" y="1169592"/>
                </a:lnTo>
                <a:lnTo>
                  <a:pt x="3694444" y="1189097"/>
                </a:lnTo>
                <a:lnTo>
                  <a:pt x="3650625" y="1205905"/>
                </a:lnTo>
                <a:lnTo>
                  <a:pt x="3605118" y="1219954"/>
                </a:lnTo>
                <a:lnTo>
                  <a:pt x="3558123" y="1231099"/>
                </a:lnTo>
                <a:lnTo>
                  <a:pt x="3509786" y="1239215"/>
                </a:lnTo>
                <a:lnTo>
                  <a:pt x="3460252" y="1244175"/>
                </a:lnTo>
                <a:lnTo>
                  <a:pt x="3409667" y="1245857"/>
                </a:lnTo>
                <a:lnTo>
                  <a:pt x="3877146" y="1245857"/>
                </a:lnTo>
                <a:lnTo>
                  <a:pt x="3920400" y="1217130"/>
                </a:lnTo>
                <a:lnTo>
                  <a:pt x="3957237" y="1189076"/>
                </a:lnTo>
                <a:lnTo>
                  <a:pt x="3991961" y="1159198"/>
                </a:lnTo>
                <a:lnTo>
                  <a:pt x="4024541" y="1127523"/>
                </a:lnTo>
                <a:lnTo>
                  <a:pt x="4054844" y="1094164"/>
                </a:lnTo>
                <a:lnTo>
                  <a:pt x="4082794" y="1059173"/>
                </a:lnTo>
                <a:lnTo>
                  <a:pt x="4108199" y="1022761"/>
                </a:lnTo>
                <a:lnTo>
                  <a:pt x="4131039" y="984899"/>
                </a:lnTo>
                <a:lnTo>
                  <a:pt x="4151177" y="945719"/>
                </a:lnTo>
                <a:lnTo>
                  <a:pt x="4168509" y="905312"/>
                </a:lnTo>
                <a:lnTo>
                  <a:pt x="4182927" y="863770"/>
                </a:lnTo>
                <a:lnTo>
                  <a:pt x="4194327" y="821183"/>
                </a:lnTo>
                <a:lnTo>
                  <a:pt x="4202601" y="777644"/>
                </a:lnTo>
                <a:lnTo>
                  <a:pt x="4207643" y="733243"/>
                </a:lnTo>
                <a:lnTo>
                  <a:pt x="4209347" y="688073"/>
                </a:lnTo>
                <a:lnTo>
                  <a:pt x="4209293" y="679477"/>
                </a:lnTo>
                <a:lnTo>
                  <a:pt x="4206013" y="624835"/>
                </a:lnTo>
                <a:lnTo>
                  <a:pt x="4197142" y="567806"/>
                </a:lnTo>
                <a:lnTo>
                  <a:pt x="4180640" y="504993"/>
                </a:lnTo>
                <a:lnTo>
                  <a:pt x="4154440" y="437487"/>
                </a:lnTo>
                <a:lnTo>
                  <a:pt x="4115216" y="364396"/>
                </a:lnTo>
                <a:lnTo>
                  <a:pt x="4089019" y="325406"/>
                </a:lnTo>
                <a:lnTo>
                  <a:pt x="4060005" y="288076"/>
                </a:lnTo>
                <a:lnTo>
                  <a:pt x="4028303" y="252512"/>
                </a:lnTo>
                <a:lnTo>
                  <a:pt x="3994040" y="218823"/>
                </a:lnTo>
                <a:lnTo>
                  <a:pt x="3957343" y="187114"/>
                </a:lnTo>
                <a:lnTo>
                  <a:pt x="3918340" y="157492"/>
                </a:lnTo>
                <a:lnTo>
                  <a:pt x="3879657" y="131668"/>
                </a:lnTo>
                <a:lnTo>
                  <a:pt x="3877309" y="130289"/>
                </a:lnTo>
                <a:close/>
              </a:path>
            </a:pathLst>
          </a:custGeom>
          <a:solidFill>
            <a:srgbClr val="67B57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rgbClr val="055E5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rgbClr val="055E5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867410" y="2996946"/>
            <a:ext cx="7546467" cy="8599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8934323" y="2996946"/>
            <a:ext cx="7546467" cy="8599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7348200" cy="8619490"/>
          </a:xfrm>
          <a:custGeom>
            <a:avLst/>
            <a:gdLst/>
            <a:ahLst/>
            <a:cxnLst/>
            <a:rect l="l" t="t" r="r" b="b"/>
            <a:pathLst>
              <a:path w="17348200" h="8619490">
                <a:moveTo>
                  <a:pt x="0" y="8619312"/>
                </a:moveTo>
                <a:lnTo>
                  <a:pt x="17348200" y="8619312"/>
                </a:lnTo>
                <a:lnTo>
                  <a:pt x="17348200" y="0"/>
                </a:lnTo>
                <a:lnTo>
                  <a:pt x="0" y="0"/>
                </a:lnTo>
                <a:lnTo>
                  <a:pt x="0" y="8619312"/>
                </a:lnTo>
                <a:close/>
              </a:path>
            </a:pathLst>
          </a:custGeom>
          <a:solidFill>
            <a:srgbClr val="F9F1D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0" y="8619311"/>
            <a:ext cx="17348200" cy="4411345"/>
          </a:xfrm>
          <a:custGeom>
            <a:avLst/>
            <a:gdLst/>
            <a:ahLst/>
            <a:cxnLst/>
            <a:rect l="l" t="t" r="r" b="b"/>
            <a:pathLst>
              <a:path w="17348200" h="4411344">
                <a:moveTo>
                  <a:pt x="17348200" y="0"/>
                </a:moveTo>
                <a:lnTo>
                  <a:pt x="0" y="0"/>
                </a:lnTo>
                <a:lnTo>
                  <a:pt x="0" y="4410887"/>
                </a:lnTo>
                <a:lnTo>
                  <a:pt x="17348200" y="4410887"/>
                </a:lnTo>
                <a:lnTo>
                  <a:pt x="17348200" y="0"/>
                </a:lnTo>
                <a:close/>
              </a:path>
            </a:pathLst>
          </a:custGeom>
          <a:solidFill>
            <a:srgbClr val="D3D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1740494" y="11957823"/>
            <a:ext cx="4047490" cy="1072515"/>
          </a:xfrm>
          <a:custGeom>
            <a:avLst/>
            <a:gdLst/>
            <a:ahLst/>
            <a:cxnLst/>
            <a:rect l="l" t="t" r="r" b="b"/>
            <a:pathLst>
              <a:path w="4047490" h="1072515">
                <a:moveTo>
                  <a:pt x="561356" y="792322"/>
                </a:moveTo>
                <a:lnTo>
                  <a:pt x="511996" y="793190"/>
                </a:lnTo>
                <a:lnTo>
                  <a:pt x="464973" y="797104"/>
                </a:lnTo>
                <a:lnTo>
                  <a:pt x="420246" y="803825"/>
                </a:lnTo>
                <a:lnTo>
                  <a:pt x="377770" y="813112"/>
                </a:lnTo>
                <a:lnTo>
                  <a:pt x="337503" y="824727"/>
                </a:lnTo>
                <a:lnTo>
                  <a:pt x="299402" y="838428"/>
                </a:lnTo>
                <a:lnTo>
                  <a:pt x="263423" y="853977"/>
                </a:lnTo>
                <a:lnTo>
                  <a:pt x="197661" y="889654"/>
                </a:lnTo>
                <a:lnTo>
                  <a:pt x="139873" y="929841"/>
                </a:lnTo>
                <a:lnTo>
                  <a:pt x="89714" y="972616"/>
                </a:lnTo>
                <a:lnTo>
                  <a:pt x="46840" y="1016061"/>
                </a:lnTo>
                <a:lnTo>
                  <a:pt x="10906" y="1058257"/>
                </a:lnTo>
                <a:lnTo>
                  <a:pt x="0" y="1072375"/>
                </a:lnTo>
                <a:lnTo>
                  <a:pt x="3699448" y="1072375"/>
                </a:lnTo>
                <a:lnTo>
                  <a:pt x="3708848" y="1052511"/>
                </a:lnTo>
                <a:lnTo>
                  <a:pt x="3730917" y="1005367"/>
                </a:lnTo>
                <a:lnTo>
                  <a:pt x="3751412" y="961201"/>
                </a:lnTo>
                <a:lnTo>
                  <a:pt x="1117915" y="961201"/>
                </a:lnTo>
                <a:lnTo>
                  <a:pt x="1045574" y="923852"/>
                </a:lnTo>
                <a:lnTo>
                  <a:pt x="975960" y="891709"/>
                </a:lnTo>
                <a:lnTo>
                  <a:pt x="909028" y="864532"/>
                </a:lnTo>
                <a:lnTo>
                  <a:pt x="844735" y="842081"/>
                </a:lnTo>
                <a:lnTo>
                  <a:pt x="783039" y="824117"/>
                </a:lnTo>
                <a:lnTo>
                  <a:pt x="723896" y="810398"/>
                </a:lnTo>
                <a:lnTo>
                  <a:pt x="667263" y="800686"/>
                </a:lnTo>
                <a:lnTo>
                  <a:pt x="613097" y="794741"/>
                </a:lnTo>
                <a:lnTo>
                  <a:pt x="561356" y="792322"/>
                </a:lnTo>
                <a:close/>
              </a:path>
              <a:path w="4047490" h="1072515">
                <a:moveTo>
                  <a:pt x="1334031" y="658623"/>
                </a:moveTo>
                <a:lnTo>
                  <a:pt x="1276886" y="660501"/>
                </a:lnTo>
                <a:lnTo>
                  <a:pt x="1228822" y="670361"/>
                </a:lnTo>
                <a:lnTo>
                  <a:pt x="1189311" y="687251"/>
                </a:lnTo>
                <a:lnTo>
                  <a:pt x="1157827" y="710220"/>
                </a:lnTo>
                <a:lnTo>
                  <a:pt x="1116831" y="770582"/>
                </a:lnTo>
                <a:lnTo>
                  <a:pt x="1101616" y="843831"/>
                </a:lnTo>
                <a:lnTo>
                  <a:pt x="1102360" y="882907"/>
                </a:lnTo>
                <a:lnTo>
                  <a:pt x="1107969" y="922348"/>
                </a:lnTo>
                <a:lnTo>
                  <a:pt x="1117915" y="961201"/>
                </a:lnTo>
                <a:lnTo>
                  <a:pt x="3751412" y="961201"/>
                </a:lnTo>
                <a:lnTo>
                  <a:pt x="3774817" y="910452"/>
                </a:lnTo>
                <a:lnTo>
                  <a:pt x="1685363" y="910452"/>
                </a:lnTo>
                <a:lnTo>
                  <a:pt x="1658881" y="872207"/>
                </a:lnTo>
                <a:lnTo>
                  <a:pt x="1628278" y="833700"/>
                </a:lnTo>
                <a:lnTo>
                  <a:pt x="1593975" y="796144"/>
                </a:lnTo>
                <a:lnTo>
                  <a:pt x="1556394" y="760750"/>
                </a:lnTo>
                <a:lnTo>
                  <a:pt x="1515954" y="728729"/>
                </a:lnTo>
                <a:lnTo>
                  <a:pt x="1473078" y="701295"/>
                </a:lnTo>
                <a:lnTo>
                  <a:pt x="1428184" y="679658"/>
                </a:lnTo>
                <a:lnTo>
                  <a:pt x="1381695" y="665030"/>
                </a:lnTo>
                <a:lnTo>
                  <a:pt x="1334031" y="658623"/>
                </a:lnTo>
                <a:close/>
              </a:path>
              <a:path w="4047490" h="1072515">
                <a:moveTo>
                  <a:pt x="2000771" y="492467"/>
                </a:moveTo>
                <a:lnTo>
                  <a:pt x="1946098" y="494723"/>
                </a:lnTo>
                <a:lnTo>
                  <a:pt x="1891053" y="502337"/>
                </a:lnTo>
                <a:lnTo>
                  <a:pt x="1832920" y="515741"/>
                </a:lnTo>
                <a:lnTo>
                  <a:pt x="1784809" y="531992"/>
                </a:lnTo>
                <a:lnTo>
                  <a:pt x="1745909" y="551134"/>
                </a:lnTo>
                <a:lnTo>
                  <a:pt x="1692505" y="598248"/>
                </a:lnTo>
                <a:lnTo>
                  <a:pt x="1666227" y="657410"/>
                </a:lnTo>
                <a:lnTo>
                  <a:pt x="1660597" y="728947"/>
                </a:lnTo>
                <a:lnTo>
                  <a:pt x="1663500" y="769458"/>
                </a:lnTo>
                <a:lnTo>
                  <a:pt x="1669135" y="813185"/>
                </a:lnTo>
                <a:lnTo>
                  <a:pt x="1676693" y="860169"/>
                </a:lnTo>
                <a:lnTo>
                  <a:pt x="1685363" y="910452"/>
                </a:lnTo>
                <a:lnTo>
                  <a:pt x="3774817" y="910452"/>
                </a:lnTo>
                <a:lnTo>
                  <a:pt x="3819439" y="813112"/>
                </a:lnTo>
                <a:lnTo>
                  <a:pt x="3906020" y="624016"/>
                </a:lnTo>
                <a:lnTo>
                  <a:pt x="2355441" y="624016"/>
                </a:lnTo>
                <a:lnTo>
                  <a:pt x="2324539" y="596393"/>
                </a:lnTo>
                <a:lnTo>
                  <a:pt x="2288644" y="571244"/>
                </a:lnTo>
                <a:lnTo>
                  <a:pt x="2248334" y="548927"/>
                </a:lnTo>
                <a:lnTo>
                  <a:pt x="2204187" y="529805"/>
                </a:lnTo>
                <a:lnTo>
                  <a:pt x="2156779" y="514237"/>
                </a:lnTo>
                <a:lnTo>
                  <a:pt x="2106689" y="502584"/>
                </a:lnTo>
                <a:lnTo>
                  <a:pt x="2054494" y="495208"/>
                </a:lnTo>
                <a:lnTo>
                  <a:pt x="2000771" y="492467"/>
                </a:lnTo>
                <a:close/>
              </a:path>
              <a:path w="4047490" h="1072515">
                <a:moveTo>
                  <a:pt x="3115683" y="0"/>
                </a:moveTo>
                <a:lnTo>
                  <a:pt x="3064261" y="1219"/>
                </a:lnTo>
                <a:lnTo>
                  <a:pt x="3013723" y="4615"/>
                </a:lnTo>
                <a:lnTo>
                  <a:pt x="2964301" y="10199"/>
                </a:lnTo>
                <a:lnTo>
                  <a:pt x="2916226" y="17988"/>
                </a:lnTo>
                <a:lnTo>
                  <a:pt x="2869728" y="27994"/>
                </a:lnTo>
                <a:lnTo>
                  <a:pt x="2825038" y="40232"/>
                </a:lnTo>
                <a:lnTo>
                  <a:pt x="2782387" y="54716"/>
                </a:lnTo>
                <a:lnTo>
                  <a:pt x="2742007" y="71461"/>
                </a:lnTo>
                <a:lnTo>
                  <a:pt x="2704127" y="90480"/>
                </a:lnTo>
                <a:lnTo>
                  <a:pt x="2668978" y="111787"/>
                </a:lnTo>
                <a:lnTo>
                  <a:pt x="2625587" y="142233"/>
                </a:lnTo>
                <a:lnTo>
                  <a:pt x="2584558" y="174265"/>
                </a:lnTo>
                <a:lnTo>
                  <a:pt x="2546122" y="207858"/>
                </a:lnTo>
                <a:lnTo>
                  <a:pt x="2510512" y="242986"/>
                </a:lnTo>
                <a:lnTo>
                  <a:pt x="2477960" y="279623"/>
                </a:lnTo>
                <a:lnTo>
                  <a:pt x="2448697" y="317745"/>
                </a:lnTo>
                <a:lnTo>
                  <a:pt x="2422955" y="357326"/>
                </a:lnTo>
                <a:lnTo>
                  <a:pt x="2400967" y="398339"/>
                </a:lnTo>
                <a:lnTo>
                  <a:pt x="2382964" y="440761"/>
                </a:lnTo>
                <a:lnTo>
                  <a:pt x="2369178" y="484565"/>
                </a:lnTo>
                <a:lnTo>
                  <a:pt x="2359833" y="529805"/>
                </a:lnTo>
                <a:lnTo>
                  <a:pt x="2355184" y="576218"/>
                </a:lnTo>
                <a:lnTo>
                  <a:pt x="2355441" y="624016"/>
                </a:lnTo>
                <a:lnTo>
                  <a:pt x="3906020" y="624016"/>
                </a:lnTo>
                <a:lnTo>
                  <a:pt x="4017520" y="380497"/>
                </a:lnTo>
                <a:lnTo>
                  <a:pt x="3962743" y="316648"/>
                </a:lnTo>
                <a:lnTo>
                  <a:pt x="3928313" y="283913"/>
                </a:lnTo>
                <a:lnTo>
                  <a:pt x="3891157" y="252747"/>
                </a:lnTo>
                <a:lnTo>
                  <a:pt x="3851539" y="223193"/>
                </a:lnTo>
                <a:lnTo>
                  <a:pt x="3809723" y="195296"/>
                </a:lnTo>
                <a:lnTo>
                  <a:pt x="3765973" y="169100"/>
                </a:lnTo>
                <a:lnTo>
                  <a:pt x="3720552" y="144649"/>
                </a:lnTo>
                <a:lnTo>
                  <a:pt x="3673725" y="121986"/>
                </a:lnTo>
                <a:lnTo>
                  <a:pt x="3625754" y="101156"/>
                </a:lnTo>
                <a:lnTo>
                  <a:pt x="3576905" y="82203"/>
                </a:lnTo>
                <a:lnTo>
                  <a:pt x="3527441" y="65170"/>
                </a:lnTo>
                <a:lnTo>
                  <a:pt x="3477625" y="50102"/>
                </a:lnTo>
                <a:lnTo>
                  <a:pt x="3427721" y="37043"/>
                </a:lnTo>
                <a:lnTo>
                  <a:pt x="3377994" y="26036"/>
                </a:lnTo>
                <a:lnTo>
                  <a:pt x="3325608" y="16591"/>
                </a:lnTo>
                <a:lnTo>
                  <a:pt x="3272954" y="9251"/>
                </a:lnTo>
                <a:lnTo>
                  <a:pt x="3220261" y="4029"/>
                </a:lnTo>
                <a:lnTo>
                  <a:pt x="3167760" y="941"/>
                </a:lnTo>
                <a:lnTo>
                  <a:pt x="3115683" y="0"/>
                </a:lnTo>
                <a:close/>
              </a:path>
              <a:path w="4047490" h="1072515">
                <a:moveTo>
                  <a:pt x="4022913" y="368720"/>
                </a:moveTo>
                <a:lnTo>
                  <a:pt x="4017520" y="380497"/>
                </a:lnTo>
                <a:lnTo>
                  <a:pt x="4022372" y="386649"/>
                </a:lnTo>
                <a:lnTo>
                  <a:pt x="4047043" y="423826"/>
                </a:lnTo>
                <a:lnTo>
                  <a:pt x="4022913" y="368720"/>
                </a:lnTo>
                <a:close/>
              </a:path>
            </a:pathLst>
          </a:custGeom>
          <a:solidFill>
            <a:srgbClr val="9FCE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0" y="11378640"/>
            <a:ext cx="1120140" cy="1651635"/>
          </a:xfrm>
          <a:custGeom>
            <a:avLst/>
            <a:gdLst/>
            <a:ahLst/>
            <a:cxnLst/>
            <a:rect l="l" t="t" r="r" b="b"/>
            <a:pathLst>
              <a:path w="1120140" h="1651634">
                <a:moveTo>
                  <a:pt x="593064" y="1651558"/>
                </a:moveTo>
                <a:lnTo>
                  <a:pt x="303834" y="1530324"/>
                </a:lnTo>
                <a:lnTo>
                  <a:pt x="0" y="1418780"/>
                </a:lnTo>
                <a:lnTo>
                  <a:pt x="0" y="1651558"/>
                </a:lnTo>
                <a:lnTo>
                  <a:pt x="593064" y="1651558"/>
                </a:lnTo>
                <a:close/>
              </a:path>
              <a:path w="1120140" h="1651634">
                <a:moveTo>
                  <a:pt x="1119568" y="1651558"/>
                </a:moveTo>
                <a:lnTo>
                  <a:pt x="1094638" y="1535468"/>
                </a:lnTo>
                <a:lnTo>
                  <a:pt x="1088809" y="1508328"/>
                </a:lnTo>
                <a:lnTo>
                  <a:pt x="1052741" y="1340345"/>
                </a:lnTo>
                <a:lnTo>
                  <a:pt x="1020927" y="1208887"/>
                </a:lnTo>
                <a:lnTo>
                  <a:pt x="868603" y="579335"/>
                </a:lnTo>
                <a:lnTo>
                  <a:pt x="671715" y="0"/>
                </a:lnTo>
                <a:lnTo>
                  <a:pt x="552069" y="166077"/>
                </a:lnTo>
                <a:lnTo>
                  <a:pt x="548576" y="224256"/>
                </a:lnTo>
                <a:lnTo>
                  <a:pt x="546290" y="281698"/>
                </a:lnTo>
                <a:lnTo>
                  <a:pt x="545147" y="338391"/>
                </a:lnTo>
                <a:lnTo>
                  <a:pt x="545122" y="394309"/>
                </a:lnTo>
                <a:lnTo>
                  <a:pt x="546163" y="449440"/>
                </a:lnTo>
                <a:lnTo>
                  <a:pt x="548208" y="503770"/>
                </a:lnTo>
                <a:lnTo>
                  <a:pt x="551230" y="557263"/>
                </a:lnTo>
                <a:lnTo>
                  <a:pt x="555167" y="609904"/>
                </a:lnTo>
                <a:lnTo>
                  <a:pt x="559968" y="661695"/>
                </a:lnTo>
                <a:lnTo>
                  <a:pt x="565607" y="712597"/>
                </a:lnTo>
                <a:lnTo>
                  <a:pt x="572033" y="762596"/>
                </a:lnTo>
                <a:lnTo>
                  <a:pt x="579183" y="811669"/>
                </a:lnTo>
                <a:lnTo>
                  <a:pt x="587019" y="859815"/>
                </a:lnTo>
                <a:lnTo>
                  <a:pt x="595490" y="906995"/>
                </a:lnTo>
                <a:lnTo>
                  <a:pt x="604558" y="953198"/>
                </a:lnTo>
                <a:lnTo>
                  <a:pt x="614172" y="998410"/>
                </a:lnTo>
                <a:lnTo>
                  <a:pt x="624281" y="1042606"/>
                </a:lnTo>
                <a:lnTo>
                  <a:pt x="634847" y="1085773"/>
                </a:lnTo>
                <a:lnTo>
                  <a:pt x="645807" y="1127887"/>
                </a:lnTo>
                <a:lnTo>
                  <a:pt x="657123" y="1168933"/>
                </a:lnTo>
                <a:lnTo>
                  <a:pt x="668756" y="1208887"/>
                </a:lnTo>
                <a:lnTo>
                  <a:pt x="519417" y="1012748"/>
                </a:lnTo>
                <a:lnTo>
                  <a:pt x="381660" y="834148"/>
                </a:lnTo>
                <a:lnTo>
                  <a:pt x="264058" y="683704"/>
                </a:lnTo>
                <a:lnTo>
                  <a:pt x="167652" y="561975"/>
                </a:lnTo>
                <a:lnTo>
                  <a:pt x="70891" y="441490"/>
                </a:lnTo>
                <a:lnTo>
                  <a:pt x="0" y="354520"/>
                </a:lnTo>
                <a:lnTo>
                  <a:pt x="0" y="958100"/>
                </a:lnTo>
                <a:lnTo>
                  <a:pt x="13119" y="977861"/>
                </a:lnTo>
                <a:lnTo>
                  <a:pt x="36830" y="1012748"/>
                </a:lnTo>
                <a:lnTo>
                  <a:pt x="0" y="998105"/>
                </a:lnTo>
                <a:lnTo>
                  <a:pt x="0" y="1368323"/>
                </a:lnTo>
                <a:lnTo>
                  <a:pt x="28067" y="1386471"/>
                </a:lnTo>
                <a:lnTo>
                  <a:pt x="80111" y="1417345"/>
                </a:lnTo>
                <a:lnTo>
                  <a:pt x="129374" y="1443812"/>
                </a:lnTo>
                <a:lnTo>
                  <a:pt x="175907" y="1466113"/>
                </a:lnTo>
                <a:lnTo>
                  <a:pt x="219798" y="1484452"/>
                </a:lnTo>
                <a:lnTo>
                  <a:pt x="261124" y="1499057"/>
                </a:lnTo>
                <a:lnTo>
                  <a:pt x="299961" y="1510157"/>
                </a:lnTo>
                <a:lnTo>
                  <a:pt x="370433" y="1522717"/>
                </a:lnTo>
                <a:lnTo>
                  <a:pt x="402234" y="1524622"/>
                </a:lnTo>
                <a:lnTo>
                  <a:pt x="431838" y="1523923"/>
                </a:lnTo>
                <a:lnTo>
                  <a:pt x="459333" y="1520812"/>
                </a:lnTo>
                <a:lnTo>
                  <a:pt x="484771" y="1515541"/>
                </a:lnTo>
                <a:lnTo>
                  <a:pt x="508254" y="1508328"/>
                </a:lnTo>
                <a:lnTo>
                  <a:pt x="570357" y="1537919"/>
                </a:lnTo>
                <a:lnTo>
                  <a:pt x="626071" y="1554784"/>
                </a:lnTo>
                <a:lnTo>
                  <a:pt x="675551" y="1560931"/>
                </a:lnTo>
                <a:lnTo>
                  <a:pt x="718908" y="1558417"/>
                </a:lnTo>
                <a:lnTo>
                  <a:pt x="756297" y="1549247"/>
                </a:lnTo>
                <a:lnTo>
                  <a:pt x="787831" y="1535468"/>
                </a:lnTo>
                <a:lnTo>
                  <a:pt x="833132" y="1638706"/>
                </a:lnTo>
                <a:lnTo>
                  <a:pt x="839228" y="1651558"/>
                </a:lnTo>
                <a:lnTo>
                  <a:pt x="1119568" y="1651558"/>
                </a:lnTo>
                <a:close/>
              </a:path>
            </a:pathLst>
          </a:custGeom>
          <a:solidFill>
            <a:srgbClr val="96B8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15258550" y="10888333"/>
            <a:ext cx="1236980" cy="2142490"/>
          </a:xfrm>
          <a:custGeom>
            <a:avLst/>
            <a:gdLst/>
            <a:ahLst/>
            <a:cxnLst/>
            <a:rect l="l" t="t" r="r" b="b"/>
            <a:pathLst>
              <a:path w="1236980" h="2142490">
                <a:moveTo>
                  <a:pt x="396794" y="51308"/>
                </a:moveTo>
                <a:lnTo>
                  <a:pt x="226436" y="139396"/>
                </a:lnTo>
                <a:lnTo>
                  <a:pt x="0" y="764730"/>
                </a:lnTo>
                <a:lnTo>
                  <a:pt x="34087" y="1598746"/>
                </a:lnTo>
                <a:lnTo>
                  <a:pt x="368268" y="2141866"/>
                </a:lnTo>
                <a:lnTo>
                  <a:pt x="1236713" y="2141866"/>
                </a:lnTo>
                <a:lnTo>
                  <a:pt x="1236713" y="1920151"/>
                </a:lnTo>
                <a:lnTo>
                  <a:pt x="910831" y="1920151"/>
                </a:lnTo>
                <a:lnTo>
                  <a:pt x="596462" y="608786"/>
                </a:lnTo>
                <a:lnTo>
                  <a:pt x="396794" y="51308"/>
                </a:lnTo>
                <a:close/>
              </a:path>
              <a:path w="1236980" h="2142490">
                <a:moveTo>
                  <a:pt x="1020032" y="0"/>
                </a:moveTo>
                <a:lnTo>
                  <a:pt x="967272" y="567130"/>
                </a:lnTo>
                <a:lnTo>
                  <a:pt x="910831" y="1920151"/>
                </a:lnTo>
                <a:lnTo>
                  <a:pt x="1236713" y="1920151"/>
                </a:lnTo>
                <a:lnTo>
                  <a:pt x="1236713" y="805370"/>
                </a:lnTo>
                <a:lnTo>
                  <a:pt x="1099662" y="114250"/>
                </a:lnTo>
                <a:lnTo>
                  <a:pt x="1020032" y="0"/>
                </a:lnTo>
                <a:close/>
              </a:path>
            </a:pathLst>
          </a:custGeom>
          <a:solidFill>
            <a:srgbClr val="9FCE8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15964896" y="10296602"/>
            <a:ext cx="1383665" cy="2733675"/>
          </a:xfrm>
          <a:custGeom>
            <a:avLst/>
            <a:gdLst/>
            <a:ahLst/>
            <a:cxnLst/>
            <a:rect l="l" t="t" r="r" b="b"/>
            <a:pathLst>
              <a:path w="1383665" h="2733675">
                <a:moveTo>
                  <a:pt x="481155" y="99232"/>
                </a:moveTo>
                <a:lnTo>
                  <a:pt x="367709" y="218682"/>
                </a:lnTo>
                <a:lnTo>
                  <a:pt x="152927" y="786142"/>
                </a:lnTo>
                <a:lnTo>
                  <a:pt x="0" y="1556577"/>
                </a:lnTo>
                <a:lnTo>
                  <a:pt x="24980" y="2249828"/>
                </a:lnTo>
                <a:lnTo>
                  <a:pt x="116286" y="2733597"/>
                </a:lnTo>
                <a:lnTo>
                  <a:pt x="1383303" y="2733597"/>
                </a:lnTo>
                <a:lnTo>
                  <a:pt x="1383303" y="1999525"/>
                </a:lnTo>
                <a:lnTo>
                  <a:pt x="765524" y="1999525"/>
                </a:lnTo>
                <a:lnTo>
                  <a:pt x="780841" y="1455292"/>
                </a:lnTo>
                <a:lnTo>
                  <a:pt x="554704" y="1455292"/>
                </a:lnTo>
                <a:lnTo>
                  <a:pt x="530931" y="490525"/>
                </a:lnTo>
                <a:lnTo>
                  <a:pt x="481155" y="99232"/>
                </a:lnTo>
                <a:close/>
              </a:path>
              <a:path w="1383665" h="2733675">
                <a:moveTo>
                  <a:pt x="856446" y="820908"/>
                </a:moveTo>
                <a:lnTo>
                  <a:pt x="787279" y="1226557"/>
                </a:lnTo>
                <a:lnTo>
                  <a:pt x="765524" y="1999525"/>
                </a:lnTo>
                <a:lnTo>
                  <a:pt x="856446" y="820908"/>
                </a:lnTo>
                <a:close/>
              </a:path>
              <a:path w="1383665" h="2733675">
                <a:moveTo>
                  <a:pt x="1383303" y="0"/>
                </a:moveTo>
                <a:lnTo>
                  <a:pt x="1076714" y="368073"/>
                </a:lnTo>
                <a:lnTo>
                  <a:pt x="868745" y="748777"/>
                </a:lnTo>
                <a:lnTo>
                  <a:pt x="856446" y="820908"/>
                </a:lnTo>
                <a:lnTo>
                  <a:pt x="765524" y="1999525"/>
                </a:lnTo>
                <a:lnTo>
                  <a:pt x="1383303" y="1999525"/>
                </a:lnTo>
                <a:lnTo>
                  <a:pt x="1383303" y="0"/>
                </a:lnTo>
                <a:close/>
              </a:path>
              <a:path w="1383665" h="2733675">
                <a:moveTo>
                  <a:pt x="890257" y="41250"/>
                </a:moveTo>
                <a:lnTo>
                  <a:pt x="789898" y="352243"/>
                </a:lnTo>
                <a:lnTo>
                  <a:pt x="554704" y="1455292"/>
                </a:lnTo>
                <a:lnTo>
                  <a:pt x="780841" y="1455292"/>
                </a:lnTo>
                <a:lnTo>
                  <a:pt x="787279" y="1226557"/>
                </a:lnTo>
                <a:lnTo>
                  <a:pt x="856446" y="820908"/>
                </a:lnTo>
                <a:lnTo>
                  <a:pt x="875544" y="573337"/>
                </a:lnTo>
                <a:lnTo>
                  <a:pt x="890257" y="41250"/>
                </a:lnTo>
                <a:close/>
              </a:path>
            </a:pathLst>
          </a:custGeom>
          <a:solidFill>
            <a:srgbClr val="96B85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200" b="0" i="0">
                <a:solidFill>
                  <a:srgbClr val="055E5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7348200" cy="13030200"/>
          </a:xfrm>
          <a:custGeom>
            <a:avLst/>
            <a:gdLst/>
            <a:ahLst/>
            <a:cxnLst/>
            <a:rect l="l" t="t" r="r" b="b"/>
            <a:pathLst>
              <a:path w="17348200" h="13030200">
                <a:moveTo>
                  <a:pt x="17348200" y="0"/>
                </a:moveTo>
                <a:lnTo>
                  <a:pt x="0" y="0"/>
                </a:lnTo>
                <a:lnTo>
                  <a:pt x="0" y="13030200"/>
                </a:lnTo>
                <a:lnTo>
                  <a:pt x="17348200" y="13030200"/>
                </a:lnTo>
                <a:lnTo>
                  <a:pt x="17348200" y="0"/>
                </a:lnTo>
                <a:close/>
              </a:path>
            </a:pathLst>
          </a:custGeom>
          <a:solidFill>
            <a:srgbClr val="F9F4D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g object 17"/>
          <p:cNvSpPr/>
          <p:nvPr/>
        </p:nvSpPr>
        <p:spPr>
          <a:xfrm>
            <a:off x="1063590" y="1176841"/>
            <a:ext cx="14860905" cy="11002645"/>
          </a:xfrm>
          <a:custGeom>
            <a:avLst/>
            <a:gdLst/>
            <a:ahLst/>
            <a:cxnLst/>
            <a:rect l="l" t="t" r="r" b="b"/>
            <a:pathLst>
              <a:path w="14860905" h="11002645">
                <a:moveTo>
                  <a:pt x="13554697" y="0"/>
                </a:moveTo>
                <a:lnTo>
                  <a:pt x="1306080" y="0"/>
                </a:lnTo>
                <a:lnTo>
                  <a:pt x="1258198" y="861"/>
                </a:lnTo>
                <a:lnTo>
                  <a:pt x="1210751" y="3425"/>
                </a:lnTo>
                <a:lnTo>
                  <a:pt x="1163767" y="7663"/>
                </a:lnTo>
                <a:lnTo>
                  <a:pt x="1117277" y="13546"/>
                </a:lnTo>
                <a:lnTo>
                  <a:pt x="1071309" y="21042"/>
                </a:lnTo>
                <a:lnTo>
                  <a:pt x="1025893" y="30124"/>
                </a:lnTo>
                <a:lnTo>
                  <a:pt x="981060" y="40762"/>
                </a:lnTo>
                <a:lnTo>
                  <a:pt x="936837" y="52925"/>
                </a:lnTo>
                <a:lnTo>
                  <a:pt x="893255" y="66585"/>
                </a:lnTo>
                <a:lnTo>
                  <a:pt x="850344" y="81712"/>
                </a:lnTo>
                <a:lnTo>
                  <a:pt x="808132" y="98276"/>
                </a:lnTo>
                <a:lnTo>
                  <a:pt x="766650" y="116249"/>
                </a:lnTo>
                <a:lnTo>
                  <a:pt x="725926" y="135600"/>
                </a:lnTo>
                <a:lnTo>
                  <a:pt x="685991" y="156300"/>
                </a:lnTo>
                <a:lnTo>
                  <a:pt x="646874" y="178319"/>
                </a:lnTo>
                <a:lnTo>
                  <a:pt x="608603" y="201629"/>
                </a:lnTo>
                <a:lnTo>
                  <a:pt x="571210" y="226198"/>
                </a:lnTo>
                <a:lnTo>
                  <a:pt x="534723" y="251999"/>
                </a:lnTo>
                <a:lnTo>
                  <a:pt x="499172" y="279001"/>
                </a:lnTo>
                <a:lnTo>
                  <a:pt x="464586" y="307175"/>
                </a:lnTo>
                <a:lnTo>
                  <a:pt x="430996" y="336492"/>
                </a:lnTo>
                <a:lnTo>
                  <a:pt x="398429" y="366921"/>
                </a:lnTo>
                <a:lnTo>
                  <a:pt x="366917" y="398434"/>
                </a:lnTo>
                <a:lnTo>
                  <a:pt x="336488" y="431001"/>
                </a:lnTo>
                <a:lnTo>
                  <a:pt x="307171" y="464592"/>
                </a:lnTo>
                <a:lnTo>
                  <a:pt x="278997" y="499178"/>
                </a:lnTo>
                <a:lnTo>
                  <a:pt x="251996" y="534729"/>
                </a:lnTo>
                <a:lnTo>
                  <a:pt x="226195" y="571216"/>
                </a:lnTo>
                <a:lnTo>
                  <a:pt x="201626" y="608609"/>
                </a:lnTo>
                <a:lnTo>
                  <a:pt x="178316" y="646879"/>
                </a:lnTo>
                <a:lnTo>
                  <a:pt x="156297" y="685997"/>
                </a:lnTo>
                <a:lnTo>
                  <a:pt x="135598" y="725932"/>
                </a:lnTo>
                <a:lnTo>
                  <a:pt x="116247" y="766655"/>
                </a:lnTo>
                <a:lnTo>
                  <a:pt x="98275" y="808137"/>
                </a:lnTo>
                <a:lnTo>
                  <a:pt x="81710" y="850349"/>
                </a:lnTo>
                <a:lnTo>
                  <a:pt x="66584" y="893260"/>
                </a:lnTo>
                <a:lnTo>
                  <a:pt x="52924" y="936842"/>
                </a:lnTo>
                <a:lnTo>
                  <a:pt x="40761" y="981064"/>
                </a:lnTo>
                <a:lnTo>
                  <a:pt x="30124" y="1025897"/>
                </a:lnTo>
                <a:lnTo>
                  <a:pt x="21042" y="1071312"/>
                </a:lnTo>
                <a:lnTo>
                  <a:pt x="13545" y="1117280"/>
                </a:lnTo>
                <a:lnTo>
                  <a:pt x="7663" y="1163769"/>
                </a:lnTo>
                <a:lnTo>
                  <a:pt x="3425" y="1210753"/>
                </a:lnTo>
                <a:lnTo>
                  <a:pt x="861" y="1258199"/>
                </a:lnTo>
                <a:lnTo>
                  <a:pt x="0" y="1306080"/>
                </a:lnTo>
                <a:lnTo>
                  <a:pt x="0" y="9695967"/>
                </a:lnTo>
                <a:lnTo>
                  <a:pt x="861" y="9743849"/>
                </a:lnTo>
                <a:lnTo>
                  <a:pt x="3425" y="9791296"/>
                </a:lnTo>
                <a:lnTo>
                  <a:pt x="7663" y="9838280"/>
                </a:lnTo>
                <a:lnTo>
                  <a:pt x="13545" y="9884771"/>
                </a:lnTo>
                <a:lnTo>
                  <a:pt x="21042" y="9930739"/>
                </a:lnTo>
                <a:lnTo>
                  <a:pt x="30124" y="9976154"/>
                </a:lnTo>
                <a:lnTo>
                  <a:pt x="40761" y="10020988"/>
                </a:lnTo>
                <a:lnTo>
                  <a:pt x="52924" y="10065211"/>
                </a:lnTo>
                <a:lnTo>
                  <a:pt x="66584" y="10108793"/>
                </a:lnTo>
                <a:lnTo>
                  <a:pt x="81710" y="10151705"/>
                </a:lnTo>
                <a:lnTo>
                  <a:pt x="98275" y="10193917"/>
                </a:lnTo>
                <a:lnTo>
                  <a:pt x="116247" y="10235400"/>
                </a:lnTo>
                <a:lnTo>
                  <a:pt x="135598" y="10276123"/>
                </a:lnTo>
                <a:lnTo>
                  <a:pt x="156297" y="10316059"/>
                </a:lnTo>
                <a:lnTo>
                  <a:pt x="178316" y="10355177"/>
                </a:lnTo>
                <a:lnTo>
                  <a:pt x="201626" y="10393447"/>
                </a:lnTo>
                <a:lnTo>
                  <a:pt x="226195" y="10430841"/>
                </a:lnTo>
                <a:lnTo>
                  <a:pt x="251996" y="10467328"/>
                </a:lnTo>
                <a:lnTo>
                  <a:pt x="278997" y="10502880"/>
                </a:lnTo>
                <a:lnTo>
                  <a:pt x="307171" y="10537466"/>
                </a:lnTo>
                <a:lnTo>
                  <a:pt x="336488" y="10571057"/>
                </a:lnTo>
                <a:lnTo>
                  <a:pt x="366917" y="10603624"/>
                </a:lnTo>
                <a:lnTo>
                  <a:pt x="398429" y="10635137"/>
                </a:lnTo>
                <a:lnTo>
                  <a:pt x="430996" y="10665567"/>
                </a:lnTo>
                <a:lnTo>
                  <a:pt x="464586" y="10694883"/>
                </a:lnTo>
                <a:lnTo>
                  <a:pt x="499172" y="10723057"/>
                </a:lnTo>
                <a:lnTo>
                  <a:pt x="534723" y="10750060"/>
                </a:lnTo>
                <a:lnTo>
                  <a:pt x="571210" y="10775861"/>
                </a:lnTo>
                <a:lnTo>
                  <a:pt x="608603" y="10800431"/>
                </a:lnTo>
                <a:lnTo>
                  <a:pt x="646874" y="10823740"/>
                </a:lnTo>
                <a:lnTo>
                  <a:pt x="685991" y="10845760"/>
                </a:lnTo>
                <a:lnTo>
                  <a:pt x="725926" y="10866460"/>
                </a:lnTo>
                <a:lnTo>
                  <a:pt x="766650" y="10885811"/>
                </a:lnTo>
                <a:lnTo>
                  <a:pt x="808132" y="10903783"/>
                </a:lnTo>
                <a:lnTo>
                  <a:pt x="850344" y="10920348"/>
                </a:lnTo>
                <a:lnTo>
                  <a:pt x="893255" y="10935475"/>
                </a:lnTo>
                <a:lnTo>
                  <a:pt x="936837" y="10949135"/>
                </a:lnTo>
                <a:lnTo>
                  <a:pt x="981060" y="10961298"/>
                </a:lnTo>
                <a:lnTo>
                  <a:pt x="1025893" y="10971936"/>
                </a:lnTo>
                <a:lnTo>
                  <a:pt x="1071309" y="10981017"/>
                </a:lnTo>
                <a:lnTo>
                  <a:pt x="1117277" y="10988514"/>
                </a:lnTo>
                <a:lnTo>
                  <a:pt x="1163767" y="10994396"/>
                </a:lnTo>
                <a:lnTo>
                  <a:pt x="1210751" y="10998634"/>
                </a:lnTo>
                <a:lnTo>
                  <a:pt x="1258198" y="11001199"/>
                </a:lnTo>
                <a:lnTo>
                  <a:pt x="1306080" y="11002060"/>
                </a:lnTo>
                <a:lnTo>
                  <a:pt x="13554697" y="11002060"/>
                </a:lnTo>
                <a:lnTo>
                  <a:pt x="13602578" y="11001199"/>
                </a:lnTo>
                <a:lnTo>
                  <a:pt x="13650024" y="10998634"/>
                </a:lnTo>
                <a:lnTo>
                  <a:pt x="13697008" y="10994396"/>
                </a:lnTo>
                <a:lnTo>
                  <a:pt x="13743497" y="10988514"/>
                </a:lnTo>
                <a:lnTo>
                  <a:pt x="13789465" y="10981017"/>
                </a:lnTo>
                <a:lnTo>
                  <a:pt x="13834880" y="10971936"/>
                </a:lnTo>
                <a:lnTo>
                  <a:pt x="13879713" y="10961298"/>
                </a:lnTo>
                <a:lnTo>
                  <a:pt x="13923935" y="10949135"/>
                </a:lnTo>
                <a:lnTo>
                  <a:pt x="13967517" y="10935475"/>
                </a:lnTo>
                <a:lnTo>
                  <a:pt x="14010428" y="10920348"/>
                </a:lnTo>
                <a:lnTo>
                  <a:pt x="14052640" y="10903783"/>
                </a:lnTo>
                <a:lnTo>
                  <a:pt x="14094122" y="10885811"/>
                </a:lnTo>
                <a:lnTo>
                  <a:pt x="14134845" y="10866460"/>
                </a:lnTo>
                <a:lnTo>
                  <a:pt x="14174780" y="10845760"/>
                </a:lnTo>
                <a:lnTo>
                  <a:pt x="14213898" y="10823740"/>
                </a:lnTo>
                <a:lnTo>
                  <a:pt x="14252168" y="10800431"/>
                </a:lnTo>
                <a:lnTo>
                  <a:pt x="14289561" y="10775861"/>
                </a:lnTo>
                <a:lnTo>
                  <a:pt x="14326048" y="10750060"/>
                </a:lnTo>
                <a:lnTo>
                  <a:pt x="14361599" y="10723057"/>
                </a:lnTo>
                <a:lnTo>
                  <a:pt x="14396185" y="10694883"/>
                </a:lnTo>
                <a:lnTo>
                  <a:pt x="14429776" y="10665567"/>
                </a:lnTo>
                <a:lnTo>
                  <a:pt x="14462343" y="10635137"/>
                </a:lnTo>
                <a:lnTo>
                  <a:pt x="14493856" y="10603624"/>
                </a:lnTo>
                <a:lnTo>
                  <a:pt x="14524285" y="10571057"/>
                </a:lnTo>
                <a:lnTo>
                  <a:pt x="14553602" y="10537466"/>
                </a:lnTo>
                <a:lnTo>
                  <a:pt x="14581776" y="10502880"/>
                </a:lnTo>
                <a:lnTo>
                  <a:pt x="14608778" y="10467328"/>
                </a:lnTo>
                <a:lnTo>
                  <a:pt x="14634579" y="10430841"/>
                </a:lnTo>
                <a:lnTo>
                  <a:pt x="14659148" y="10393447"/>
                </a:lnTo>
                <a:lnTo>
                  <a:pt x="14682458" y="10355177"/>
                </a:lnTo>
                <a:lnTo>
                  <a:pt x="14704477" y="10316059"/>
                </a:lnTo>
                <a:lnTo>
                  <a:pt x="14725177" y="10276123"/>
                </a:lnTo>
                <a:lnTo>
                  <a:pt x="14744528" y="10235400"/>
                </a:lnTo>
                <a:lnTo>
                  <a:pt x="14762501" y="10193917"/>
                </a:lnTo>
                <a:lnTo>
                  <a:pt x="14779065" y="10151705"/>
                </a:lnTo>
                <a:lnTo>
                  <a:pt x="14794192" y="10108793"/>
                </a:lnTo>
                <a:lnTo>
                  <a:pt x="14807852" y="10065211"/>
                </a:lnTo>
                <a:lnTo>
                  <a:pt x="14820015" y="10020988"/>
                </a:lnTo>
                <a:lnTo>
                  <a:pt x="14830653" y="9976154"/>
                </a:lnTo>
                <a:lnTo>
                  <a:pt x="14839735" y="9930739"/>
                </a:lnTo>
                <a:lnTo>
                  <a:pt x="14847231" y="9884771"/>
                </a:lnTo>
                <a:lnTo>
                  <a:pt x="14853114" y="9838280"/>
                </a:lnTo>
                <a:lnTo>
                  <a:pt x="14857352" y="9791296"/>
                </a:lnTo>
                <a:lnTo>
                  <a:pt x="14859916" y="9743849"/>
                </a:lnTo>
                <a:lnTo>
                  <a:pt x="14860777" y="9695967"/>
                </a:lnTo>
                <a:lnTo>
                  <a:pt x="14860777" y="1306080"/>
                </a:lnTo>
                <a:lnTo>
                  <a:pt x="14859916" y="1258199"/>
                </a:lnTo>
                <a:lnTo>
                  <a:pt x="14857352" y="1210753"/>
                </a:lnTo>
                <a:lnTo>
                  <a:pt x="14853114" y="1163769"/>
                </a:lnTo>
                <a:lnTo>
                  <a:pt x="14847231" y="1117280"/>
                </a:lnTo>
                <a:lnTo>
                  <a:pt x="14839735" y="1071312"/>
                </a:lnTo>
                <a:lnTo>
                  <a:pt x="14830653" y="1025897"/>
                </a:lnTo>
                <a:lnTo>
                  <a:pt x="14820015" y="981064"/>
                </a:lnTo>
                <a:lnTo>
                  <a:pt x="14807852" y="936842"/>
                </a:lnTo>
                <a:lnTo>
                  <a:pt x="14794192" y="893260"/>
                </a:lnTo>
                <a:lnTo>
                  <a:pt x="14779065" y="850349"/>
                </a:lnTo>
                <a:lnTo>
                  <a:pt x="14762501" y="808137"/>
                </a:lnTo>
                <a:lnTo>
                  <a:pt x="14744528" y="766655"/>
                </a:lnTo>
                <a:lnTo>
                  <a:pt x="14725177" y="725932"/>
                </a:lnTo>
                <a:lnTo>
                  <a:pt x="14704477" y="685997"/>
                </a:lnTo>
                <a:lnTo>
                  <a:pt x="14682458" y="646879"/>
                </a:lnTo>
                <a:lnTo>
                  <a:pt x="14659148" y="608609"/>
                </a:lnTo>
                <a:lnTo>
                  <a:pt x="14634579" y="571216"/>
                </a:lnTo>
                <a:lnTo>
                  <a:pt x="14608778" y="534729"/>
                </a:lnTo>
                <a:lnTo>
                  <a:pt x="14581776" y="499178"/>
                </a:lnTo>
                <a:lnTo>
                  <a:pt x="14553602" y="464592"/>
                </a:lnTo>
                <a:lnTo>
                  <a:pt x="14524285" y="431001"/>
                </a:lnTo>
                <a:lnTo>
                  <a:pt x="14493856" y="398434"/>
                </a:lnTo>
                <a:lnTo>
                  <a:pt x="14462343" y="366921"/>
                </a:lnTo>
                <a:lnTo>
                  <a:pt x="14429776" y="336492"/>
                </a:lnTo>
                <a:lnTo>
                  <a:pt x="14396185" y="307175"/>
                </a:lnTo>
                <a:lnTo>
                  <a:pt x="14361599" y="279001"/>
                </a:lnTo>
                <a:lnTo>
                  <a:pt x="14326048" y="251999"/>
                </a:lnTo>
                <a:lnTo>
                  <a:pt x="14289561" y="226198"/>
                </a:lnTo>
                <a:lnTo>
                  <a:pt x="14252168" y="201629"/>
                </a:lnTo>
                <a:lnTo>
                  <a:pt x="14213898" y="178319"/>
                </a:lnTo>
                <a:lnTo>
                  <a:pt x="14174780" y="156300"/>
                </a:lnTo>
                <a:lnTo>
                  <a:pt x="14134845" y="135600"/>
                </a:lnTo>
                <a:lnTo>
                  <a:pt x="14094122" y="116249"/>
                </a:lnTo>
                <a:lnTo>
                  <a:pt x="14052640" y="98276"/>
                </a:lnTo>
                <a:lnTo>
                  <a:pt x="14010428" y="81712"/>
                </a:lnTo>
                <a:lnTo>
                  <a:pt x="13967517" y="66585"/>
                </a:lnTo>
                <a:lnTo>
                  <a:pt x="13923935" y="52925"/>
                </a:lnTo>
                <a:lnTo>
                  <a:pt x="13879713" y="40762"/>
                </a:lnTo>
                <a:lnTo>
                  <a:pt x="13834880" y="30124"/>
                </a:lnTo>
                <a:lnTo>
                  <a:pt x="13789465" y="21042"/>
                </a:lnTo>
                <a:lnTo>
                  <a:pt x="13743497" y="13546"/>
                </a:lnTo>
                <a:lnTo>
                  <a:pt x="13697008" y="7663"/>
                </a:lnTo>
                <a:lnTo>
                  <a:pt x="13650024" y="3425"/>
                </a:lnTo>
                <a:lnTo>
                  <a:pt x="13602578" y="861"/>
                </a:lnTo>
                <a:lnTo>
                  <a:pt x="13554697" y="0"/>
                </a:lnTo>
                <a:close/>
              </a:path>
            </a:pathLst>
          </a:custGeom>
          <a:solidFill>
            <a:srgbClr val="A0D09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g object 18"/>
          <p:cNvSpPr/>
          <p:nvPr/>
        </p:nvSpPr>
        <p:spPr>
          <a:xfrm>
            <a:off x="1373047" y="9532848"/>
            <a:ext cx="14246860" cy="1652270"/>
          </a:xfrm>
          <a:custGeom>
            <a:avLst/>
            <a:gdLst/>
            <a:ahLst/>
            <a:cxnLst/>
            <a:rect l="l" t="t" r="r" b="b"/>
            <a:pathLst>
              <a:path w="14246860" h="1652270">
                <a:moveTo>
                  <a:pt x="14246593" y="1187691"/>
                </a:moveTo>
                <a:lnTo>
                  <a:pt x="14244206" y="1140256"/>
                </a:lnTo>
                <a:lnTo>
                  <a:pt x="14237170" y="1094181"/>
                </a:lnTo>
                <a:lnTo>
                  <a:pt x="14225740" y="1049705"/>
                </a:lnTo>
                <a:lnTo>
                  <a:pt x="14210132" y="1007084"/>
                </a:lnTo>
                <a:lnTo>
                  <a:pt x="14190599" y="966520"/>
                </a:lnTo>
                <a:lnTo>
                  <a:pt x="14167345" y="928255"/>
                </a:lnTo>
                <a:lnTo>
                  <a:pt x="14140637" y="892543"/>
                </a:lnTo>
                <a:lnTo>
                  <a:pt x="14110691" y="859586"/>
                </a:lnTo>
                <a:lnTo>
                  <a:pt x="14077734" y="829640"/>
                </a:lnTo>
                <a:lnTo>
                  <a:pt x="14042022" y="802932"/>
                </a:lnTo>
                <a:lnTo>
                  <a:pt x="14003757" y="779691"/>
                </a:lnTo>
                <a:lnTo>
                  <a:pt x="13963206" y="760145"/>
                </a:lnTo>
                <a:lnTo>
                  <a:pt x="13920572" y="744550"/>
                </a:lnTo>
                <a:lnTo>
                  <a:pt x="13876096" y="733120"/>
                </a:lnTo>
                <a:lnTo>
                  <a:pt x="13830033" y="726084"/>
                </a:lnTo>
                <a:lnTo>
                  <a:pt x="13782586" y="723684"/>
                </a:lnTo>
                <a:lnTo>
                  <a:pt x="8035887" y="723684"/>
                </a:lnTo>
                <a:lnTo>
                  <a:pt x="8048168" y="683475"/>
                </a:lnTo>
                <a:lnTo>
                  <a:pt x="8057807" y="638771"/>
                </a:lnTo>
                <a:lnTo>
                  <a:pt x="8063700" y="592797"/>
                </a:lnTo>
                <a:lnTo>
                  <a:pt x="8065706" y="545706"/>
                </a:lnTo>
                <a:lnTo>
                  <a:pt x="8063700" y="498627"/>
                </a:lnTo>
                <a:lnTo>
                  <a:pt x="8057807" y="452653"/>
                </a:lnTo>
                <a:lnTo>
                  <a:pt x="8048168" y="407949"/>
                </a:lnTo>
                <a:lnTo>
                  <a:pt x="8034960" y="364693"/>
                </a:lnTo>
                <a:lnTo>
                  <a:pt x="8018361" y="323037"/>
                </a:lnTo>
                <a:lnTo>
                  <a:pt x="7998511" y="283159"/>
                </a:lnTo>
                <a:lnTo>
                  <a:pt x="7975574" y="245198"/>
                </a:lnTo>
                <a:lnTo>
                  <a:pt x="7949743" y="209334"/>
                </a:lnTo>
                <a:lnTo>
                  <a:pt x="7921142" y="175742"/>
                </a:lnTo>
                <a:lnTo>
                  <a:pt x="7889964" y="144564"/>
                </a:lnTo>
                <a:lnTo>
                  <a:pt x="7856360" y="115963"/>
                </a:lnTo>
                <a:lnTo>
                  <a:pt x="7820507" y="90119"/>
                </a:lnTo>
                <a:lnTo>
                  <a:pt x="7782547" y="67195"/>
                </a:lnTo>
                <a:lnTo>
                  <a:pt x="7742656" y="47345"/>
                </a:lnTo>
                <a:lnTo>
                  <a:pt x="7701000" y="30734"/>
                </a:lnTo>
                <a:lnTo>
                  <a:pt x="7657744" y="17538"/>
                </a:lnTo>
                <a:lnTo>
                  <a:pt x="7613053" y="7899"/>
                </a:lnTo>
                <a:lnTo>
                  <a:pt x="7567066" y="2006"/>
                </a:lnTo>
                <a:lnTo>
                  <a:pt x="7519987" y="0"/>
                </a:lnTo>
                <a:lnTo>
                  <a:pt x="5318925" y="0"/>
                </a:lnTo>
                <a:lnTo>
                  <a:pt x="5271833" y="2006"/>
                </a:lnTo>
                <a:lnTo>
                  <a:pt x="5225859" y="7899"/>
                </a:lnTo>
                <a:lnTo>
                  <a:pt x="5181155" y="17538"/>
                </a:lnTo>
                <a:lnTo>
                  <a:pt x="5137899" y="30734"/>
                </a:lnTo>
                <a:lnTo>
                  <a:pt x="5096243" y="47345"/>
                </a:lnTo>
                <a:lnTo>
                  <a:pt x="5056365" y="67195"/>
                </a:lnTo>
                <a:lnTo>
                  <a:pt x="5018405" y="90119"/>
                </a:lnTo>
                <a:lnTo>
                  <a:pt x="4982540" y="115963"/>
                </a:lnTo>
                <a:lnTo>
                  <a:pt x="4948936" y="144564"/>
                </a:lnTo>
                <a:lnTo>
                  <a:pt x="4917757" y="175742"/>
                </a:lnTo>
                <a:lnTo>
                  <a:pt x="4889170" y="209334"/>
                </a:lnTo>
                <a:lnTo>
                  <a:pt x="4863325" y="245198"/>
                </a:lnTo>
                <a:lnTo>
                  <a:pt x="4840402" y="283159"/>
                </a:lnTo>
                <a:lnTo>
                  <a:pt x="4820551" y="323037"/>
                </a:lnTo>
                <a:lnTo>
                  <a:pt x="4803940" y="364693"/>
                </a:lnTo>
                <a:lnTo>
                  <a:pt x="4790745" y="407949"/>
                </a:lnTo>
                <a:lnTo>
                  <a:pt x="4781105" y="452653"/>
                </a:lnTo>
                <a:lnTo>
                  <a:pt x="4775212" y="498627"/>
                </a:lnTo>
                <a:lnTo>
                  <a:pt x="4773206" y="545706"/>
                </a:lnTo>
                <a:lnTo>
                  <a:pt x="4775212" y="592797"/>
                </a:lnTo>
                <a:lnTo>
                  <a:pt x="4781105" y="638771"/>
                </a:lnTo>
                <a:lnTo>
                  <a:pt x="4790745" y="683475"/>
                </a:lnTo>
                <a:lnTo>
                  <a:pt x="4803000" y="723684"/>
                </a:lnTo>
                <a:lnTo>
                  <a:pt x="463994" y="723684"/>
                </a:lnTo>
                <a:lnTo>
                  <a:pt x="416560" y="726084"/>
                </a:lnTo>
                <a:lnTo>
                  <a:pt x="370484" y="733120"/>
                </a:lnTo>
                <a:lnTo>
                  <a:pt x="326021" y="744550"/>
                </a:lnTo>
                <a:lnTo>
                  <a:pt x="283387" y="760145"/>
                </a:lnTo>
                <a:lnTo>
                  <a:pt x="242824" y="779691"/>
                </a:lnTo>
                <a:lnTo>
                  <a:pt x="204571" y="802932"/>
                </a:lnTo>
                <a:lnTo>
                  <a:pt x="168859" y="829640"/>
                </a:lnTo>
                <a:lnTo>
                  <a:pt x="135902" y="859586"/>
                </a:lnTo>
                <a:lnTo>
                  <a:pt x="105956" y="892543"/>
                </a:lnTo>
                <a:lnTo>
                  <a:pt x="79248" y="928255"/>
                </a:lnTo>
                <a:lnTo>
                  <a:pt x="56007" y="966520"/>
                </a:lnTo>
                <a:lnTo>
                  <a:pt x="36461" y="1007084"/>
                </a:lnTo>
                <a:lnTo>
                  <a:pt x="20866" y="1049705"/>
                </a:lnTo>
                <a:lnTo>
                  <a:pt x="9436" y="1094181"/>
                </a:lnTo>
                <a:lnTo>
                  <a:pt x="2400" y="1140256"/>
                </a:lnTo>
                <a:lnTo>
                  <a:pt x="0" y="1187691"/>
                </a:lnTo>
                <a:lnTo>
                  <a:pt x="2400" y="1235138"/>
                </a:lnTo>
                <a:lnTo>
                  <a:pt x="9436" y="1281201"/>
                </a:lnTo>
                <a:lnTo>
                  <a:pt x="20866" y="1325676"/>
                </a:lnTo>
                <a:lnTo>
                  <a:pt x="36461" y="1368298"/>
                </a:lnTo>
                <a:lnTo>
                  <a:pt x="56007" y="1408861"/>
                </a:lnTo>
                <a:lnTo>
                  <a:pt x="79248" y="1447114"/>
                </a:lnTo>
                <a:lnTo>
                  <a:pt x="105956" y="1482839"/>
                </a:lnTo>
                <a:lnTo>
                  <a:pt x="135902" y="1515795"/>
                </a:lnTo>
                <a:lnTo>
                  <a:pt x="168859" y="1545742"/>
                </a:lnTo>
                <a:lnTo>
                  <a:pt x="204571" y="1572450"/>
                </a:lnTo>
                <a:lnTo>
                  <a:pt x="242824" y="1595691"/>
                </a:lnTo>
                <a:lnTo>
                  <a:pt x="283387" y="1615224"/>
                </a:lnTo>
                <a:lnTo>
                  <a:pt x="326021" y="1630832"/>
                </a:lnTo>
                <a:lnTo>
                  <a:pt x="370484" y="1642262"/>
                </a:lnTo>
                <a:lnTo>
                  <a:pt x="416560" y="1649298"/>
                </a:lnTo>
                <a:lnTo>
                  <a:pt x="463994" y="1651685"/>
                </a:lnTo>
                <a:lnTo>
                  <a:pt x="13782586" y="1651685"/>
                </a:lnTo>
                <a:lnTo>
                  <a:pt x="13830033" y="1649298"/>
                </a:lnTo>
                <a:lnTo>
                  <a:pt x="13876096" y="1642262"/>
                </a:lnTo>
                <a:lnTo>
                  <a:pt x="13920572" y="1630832"/>
                </a:lnTo>
                <a:lnTo>
                  <a:pt x="13963206" y="1615224"/>
                </a:lnTo>
                <a:lnTo>
                  <a:pt x="14003757" y="1595691"/>
                </a:lnTo>
                <a:lnTo>
                  <a:pt x="14042022" y="1572450"/>
                </a:lnTo>
                <a:lnTo>
                  <a:pt x="14077734" y="1545742"/>
                </a:lnTo>
                <a:lnTo>
                  <a:pt x="14110691" y="1515795"/>
                </a:lnTo>
                <a:lnTo>
                  <a:pt x="14140637" y="1482839"/>
                </a:lnTo>
                <a:lnTo>
                  <a:pt x="14167345" y="1447114"/>
                </a:lnTo>
                <a:lnTo>
                  <a:pt x="14190599" y="1408861"/>
                </a:lnTo>
                <a:lnTo>
                  <a:pt x="14210132" y="1368298"/>
                </a:lnTo>
                <a:lnTo>
                  <a:pt x="14225740" y="1325676"/>
                </a:lnTo>
                <a:lnTo>
                  <a:pt x="14237170" y="1281201"/>
                </a:lnTo>
                <a:lnTo>
                  <a:pt x="14244206" y="1235138"/>
                </a:lnTo>
                <a:lnTo>
                  <a:pt x="14246593" y="1187691"/>
                </a:lnTo>
                <a:close/>
              </a:path>
            </a:pathLst>
          </a:custGeom>
          <a:solidFill>
            <a:srgbClr val="D5DF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g object 19"/>
          <p:cNvSpPr/>
          <p:nvPr/>
        </p:nvSpPr>
        <p:spPr>
          <a:xfrm>
            <a:off x="2724927" y="8886361"/>
            <a:ext cx="4058285" cy="1245870"/>
          </a:xfrm>
          <a:custGeom>
            <a:avLst/>
            <a:gdLst/>
            <a:ahLst/>
            <a:cxnLst/>
            <a:rect l="l" t="t" r="r" b="b"/>
            <a:pathLst>
              <a:path w="4058284" h="1245870">
                <a:moveTo>
                  <a:pt x="3333953" y="0"/>
                </a:moveTo>
                <a:lnTo>
                  <a:pt x="723976" y="0"/>
                </a:lnTo>
                <a:lnTo>
                  <a:pt x="672272" y="1564"/>
                </a:lnTo>
                <a:lnTo>
                  <a:pt x="621549" y="6185"/>
                </a:lnTo>
                <a:lnTo>
                  <a:pt x="571930" y="13760"/>
                </a:lnTo>
                <a:lnTo>
                  <a:pt x="523537" y="24181"/>
                </a:lnTo>
                <a:lnTo>
                  <a:pt x="476493" y="37344"/>
                </a:lnTo>
                <a:lnTo>
                  <a:pt x="430921" y="53143"/>
                </a:lnTo>
                <a:lnTo>
                  <a:pt x="386942" y="71473"/>
                </a:lnTo>
                <a:lnTo>
                  <a:pt x="344679" y="92228"/>
                </a:lnTo>
                <a:lnTo>
                  <a:pt x="304256" y="115303"/>
                </a:lnTo>
                <a:lnTo>
                  <a:pt x="265793" y="140593"/>
                </a:lnTo>
                <a:lnTo>
                  <a:pt x="229415" y="167992"/>
                </a:lnTo>
                <a:lnTo>
                  <a:pt x="195242" y="197394"/>
                </a:lnTo>
                <a:lnTo>
                  <a:pt x="163399" y="228695"/>
                </a:lnTo>
                <a:lnTo>
                  <a:pt x="134007" y="261789"/>
                </a:lnTo>
                <a:lnTo>
                  <a:pt x="107188" y="296571"/>
                </a:lnTo>
                <a:lnTo>
                  <a:pt x="83066" y="332934"/>
                </a:lnTo>
                <a:lnTo>
                  <a:pt x="61763" y="370774"/>
                </a:lnTo>
                <a:lnTo>
                  <a:pt x="43401" y="409985"/>
                </a:lnTo>
                <a:lnTo>
                  <a:pt x="28103" y="450463"/>
                </a:lnTo>
                <a:lnTo>
                  <a:pt x="15992" y="492100"/>
                </a:lnTo>
                <a:lnTo>
                  <a:pt x="7189" y="534793"/>
                </a:lnTo>
                <a:lnTo>
                  <a:pt x="1817" y="578435"/>
                </a:lnTo>
                <a:lnTo>
                  <a:pt x="0" y="622922"/>
                </a:lnTo>
                <a:lnTo>
                  <a:pt x="1817" y="667410"/>
                </a:lnTo>
                <a:lnTo>
                  <a:pt x="7189" y="711054"/>
                </a:lnTo>
                <a:lnTo>
                  <a:pt x="15992" y="753748"/>
                </a:lnTo>
                <a:lnTo>
                  <a:pt x="28103" y="795387"/>
                </a:lnTo>
                <a:lnTo>
                  <a:pt x="43401" y="835865"/>
                </a:lnTo>
                <a:lnTo>
                  <a:pt x="61763" y="875077"/>
                </a:lnTo>
                <a:lnTo>
                  <a:pt x="83066" y="912918"/>
                </a:lnTo>
                <a:lnTo>
                  <a:pt x="107188" y="949282"/>
                </a:lnTo>
                <a:lnTo>
                  <a:pt x="134007" y="984064"/>
                </a:lnTo>
                <a:lnTo>
                  <a:pt x="163399" y="1017159"/>
                </a:lnTo>
                <a:lnTo>
                  <a:pt x="195242" y="1048460"/>
                </a:lnTo>
                <a:lnTo>
                  <a:pt x="229415" y="1077863"/>
                </a:lnTo>
                <a:lnTo>
                  <a:pt x="265793" y="1105262"/>
                </a:lnTo>
                <a:lnTo>
                  <a:pt x="304256" y="1130552"/>
                </a:lnTo>
                <a:lnTo>
                  <a:pt x="344679" y="1153628"/>
                </a:lnTo>
                <a:lnTo>
                  <a:pt x="386942" y="1174383"/>
                </a:lnTo>
                <a:lnTo>
                  <a:pt x="430921" y="1192713"/>
                </a:lnTo>
                <a:lnTo>
                  <a:pt x="476493" y="1208512"/>
                </a:lnTo>
                <a:lnTo>
                  <a:pt x="523537" y="1221675"/>
                </a:lnTo>
                <a:lnTo>
                  <a:pt x="571930" y="1232097"/>
                </a:lnTo>
                <a:lnTo>
                  <a:pt x="621549" y="1239671"/>
                </a:lnTo>
                <a:lnTo>
                  <a:pt x="672272" y="1244293"/>
                </a:lnTo>
                <a:lnTo>
                  <a:pt x="723976" y="1245857"/>
                </a:lnTo>
                <a:lnTo>
                  <a:pt x="3333953" y="1245857"/>
                </a:lnTo>
                <a:lnTo>
                  <a:pt x="3385655" y="1244293"/>
                </a:lnTo>
                <a:lnTo>
                  <a:pt x="3436377" y="1239671"/>
                </a:lnTo>
                <a:lnTo>
                  <a:pt x="3485995" y="1232097"/>
                </a:lnTo>
                <a:lnTo>
                  <a:pt x="3534387" y="1221675"/>
                </a:lnTo>
                <a:lnTo>
                  <a:pt x="3581430" y="1208512"/>
                </a:lnTo>
                <a:lnTo>
                  <a:pt x="3627002" y="1192713"/>
                </a:lnTo>
                <a:lnTo>
                  <a:pt x="3670981" y="1174383"/>
                </a:lnTo>
                <a:lnTo>
                  <a:pt x="3713244" y="1153628"/>
                </a:lnTo>
                <a:lnTo>
                  <a:pt x="3753667" y="1130552"/>
                </a:lnTo>
                <a:lnTo>
                  <a:pt x="3792130" y="1105262"/>
                </a:lnTo>
                <a:lnTo>
                  <a:pt x="3828509" y="1077863"/>
                </a:lnTo>
                <a:lnTo>
                  <a:pt x="3862681" y="1048460"/>
                </a:lnTo>
                <a:lnTo>
                  <a:pt x="3894525" y="1017159"/>
                </a:lnTo>
                <a:lnTo>
                  <a:pt x="3923918" y="984064"/>
                </a:lnTo>
                <a:lnTo>
                  <a:pt x="3950737" y="949282"/>
                </a:lnTo>
                <a:lnTo>
                  <a:pt x="3974859" y="912918"/>
                </a:lnTo>
                <a:lnTo>
                  <a:pt x="3996163" y="875077"/>
                </a:lnTo>
                <a:lnTo>
                  <a:pt x="4014526" y="835865"/>
                </a:lnTo>
                <a:lnTo>
                  <a:pt x="4029824" y="795387"/>
                </a:lnTo>
                <a:lnTo>
                  <a:pt x="4041936" y="753748"/>
                </a:lnTo>
                <a:lnTo>
                  <a:pt x="4050739" y="711054"/>
                </a:lnTo>
                <a:lnTo>
                  <a:pt x="4056111" y="667410"/>
                </a:lnTo>
                <a:lnTo>
                  <a:pt x="4057929" y="622922"/>
                </a:lnTo>
                <a:lnTo>
                  <a:pt x="4056111" y="578435"/>
                </a:lnTo>
                <a:lnTo>
                  <a:pt x="4050739" y="534793"/>
                </a:lnTo>
                <a:lnTo>
                  <a:pt x="4041936" y="492100"/>
                </a:lnTo>
                <a:lnTo>
                  <a:pt x="4029824" y="450463"/>
                </a:lnTo>
                <a:lnTo>
                  <a:pt x="4014526" y="409985"/>
                </a:lnTo>
                <a:lnTo>
                  <a:pt x="3996163" y="370774"/>
                </a:lnTo>
                <a:lnTo>
                  <a:pt x="3974859" y="332934"/>
                </a:lnTo>
                <a:lnTo>
                  <a:pt x="3950737" y="296571"/>
                </a:lnTo>
                <a:lnTo>
                  <a:pt x="3923918" y="261789"/>
                </a:lnTo>
                <a:lnTo>
                  <a:pt x="3894525" y="228695"/>
                </a:lnTo>
                <a:lnTo>
                  <a:pt x="3862681" y="197394"/>
                </a:lnTo>
                <a:lnTo>
                  <a:pt x="3828509" y="167992"/>
                </a:lnTo>
                <a:lnTo>
                  <a:pt x="3792130" y="140593"/>
                </a:lnTo>
                <a:lnTo>
                  <a:pt x="3753667" y="115303"/>
                </a:lnTo>
                <a:lnTo>
                  <a:pt x="3713244" y="92228"/>
                </a:lnTo>
                <a:lnTo>
                  <a:pt x="3670981" y="71473"/>
                </a:lnTo>
                <a:lnTo>
                  <a:pt x="3627002" y="53143"/>
                </a:lnTo>
                <a:lnTo>
                  <a:pt x="3581430" y="37344"/>
                </a:lnTo>
                <a:lnTo>
                  <a:pt x="3534387" y="24181"/>
                </a:lnTo>
                <a:lnTo>
                  <a:pt x="3485995" y="13760"/>
                </a:lnTo>
                <a:lnTo>
                  <a:pt x="3436377" y="6185"/>
                </a:lnTo>
                <a:lnTo>
                  <a:pt x="3385655" y="1564"/>
                </a:lnTo>
                <a:lnTo>
                  <a:pt x="3333953" y="0"/>
                </a:lnTo>
                <a:close/>
              </a:path>
            </a:pathLst>
          </a:custGeom>
          <a:solidFill>
            <a:srgbClr val="F5FFE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g object 20"/>
          <p:cNvSpPr/>
          <p:nvPr/>
        </p:nvSpPr>
        <p:spPr>
          <a:xfrm>
            <a:off x="6316080" y="9761389"/>
            <a:ext cx="283845" cy="387985"/>
          </a:xfrm>
          <a:custGeom>
            <a:avLst/>
            <a:gdLst/>
            <a:ahLst/>
            <a:cxnLst/>
            <a:rect l="l" t="t" r="r" b="b"/>
            <a:pathLst>
              <a:path w="283845" h="387984">
                <a:moveTo>
                  <a:pt x="20460" y="0"/>
                </a:moveTo>
                <a:lnTo>
                  <a:pt x="6736" y="6544"/>
                </a:lnTo>
                <a:lnTo>
                  <a:pt x="0" y="20492"/>
                </a:lnTo>
                <a:lnTo>
                  <a:pt x="5819" y="36242"/>
                </a:lnTo>
                <a:lnTo>
                  <a:pt x="41125" y="75036"/>
                </a:lnTo>
                <a:lnTo>
                  <a:pt x="74971" y="115020"/>
                </a:lnTo>
                <a:lnTo>
                  <a:pt x="107337" y="156156"/>
                </a:lnTo>
                <a:lnTo>
                  <a:pt x="138202" y="198403"/>
                </a:lnTo>
                <a:lnTo>
                  <a:pt x="167545" y="241722"/>
                </a:lnTo>
                <a:lnTo>
                  <a:pt x="195344" y="286075"/>
                </a:lnTo>
                <a:lnTo>
                  <a:pt x="221580" y="331420"/>
                </a:lnTo>
                <a:lnTo>
                  <a:pt x="246230" y="377719"/>
                </a:lnTo>
                <a:lnTo>
                  <a:pt x="258850" y="387988"/>
                </a:lnTo>
                <a:lnTo>
                  <a:pt x="273656" y="385196"/>
                </a:lnTo>
                <a:lnTo>
                  <a:pt x="283842" y="373351"/>
                </a:lnTo>
                <a:lnTo>
                  <a:pt x="282603" y="356459"/>
                </a:lnTo>
                <a:lnTo>
                  <a:pt x="257317" y="309014"/>
                </a:lnTo>
                <a:lnTo>
                  <a:pt x="230359" y="262537"/>
                </a:lnTo>
                <a:lnTo>
                  <a:pt x="201765" y="217072"/>
                </a:lnTo>
                <a:lnTo>
                  <a:pt x="171575" y="172663"/>
                </a:lnTo>
                <a:lnTo>
                  <a:pt x="139825" y="129354"/>
                </a:lnTo>
                <a:lnTo>
                  <a:pt x="106554" y="87188"/>
                </a:lnTo>
                <a:lnTo>
                  <a:pt x="71800" y="46209"/>
                </a:lnTo>
                <a:lnTo>
                  <a:pt x="35600" y="6460"/>
                </a:lnTo>
                <a:lnTo>
                  <a:pt x="20460" y="0"/>
                </a:lnTo>
                <a:close/>
              </a:path>
            </a:pathLst>
          </a:custGeom>
          <a:solidFill>
            <a:srgbClr val="7DC65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bg object 21"/>
          <p:cNvSpPr/>
          <p:nvPr/>
        </p:nvSpPr>
        <p:spPr>
          <a:xfrm>
            <a:off x="6377940" y="9297365"/>
            <a:ext cx="488315" cy="520065"/>
          </a:xfrm>
          <a:custGeom>
            <a:avLst/>
            <a:gdLst/>
            <a:ahLst/>
            <a:cxnLst/>
            <a:rect l="l" t="t" r="r" b="b"/>
            <a:pathLst>
              <a:path w="488315" h="520065">
                <a:moveTo>
                  <a:pt x="264769" y="117767"/>
                </a:moveTo>
                <a:lnTo>
                  <a:pt x="248399" y="88226"/>
                </a:lnTo>
                <a:lnTo>
                  <a:pt x="217703" y="74155"/>
                </a:lnTo>
                <a:lnTo>
                  <a:pt x="178968" y="77406"/>
                </a:lnTo>
                <a:lnTo>
                  <a:pt x="137058" y="96634"/>
                </a:lnTo>
                <a:lnTo>
                  <a:pt x="96875" y="130479"/>
                </a:lnTo>
                <a:lnTo>
                  <a:pt x="66192" y="173139"/>
                </a:lnTo>
                <a:lnTo>
                  <a:pt x="50203" y="216369"/>
                </a:lnTo>
                <a:lnTo>
                  <a:pt x="49923" y="255231"/>
                </a:lnTo>
                <a:lnTo>
                  <a:pt x="66306" y="284759"/>
                </a:lnTo>
                <a:lnTo>
                  <a:pt x="97002" y="298856"/>
                </a:lnTo>
                <a:lnTo>
                  <a:pt x="135724" y="295605"/>
                </a:lnTo>
                <a:lnTo>
                  <a:pt x="177634" y="276377"/>
                </a:lnTo>
                <a:lnTo>
                  <a:pt x="217830" y="242531"/>
                </a:lnTo>
                <a:lnTo>
                  <a:pt x="248513" y="199885"/>
                </a:lnTo>
                <a:lnTo>
                  <a:pt x="264490" y="156641"/>
                </a:lnTo>
                <a:lnTo>
                  <a:pt x="264769" y="117767"/>
                </a:lnTo>
                <a:close/>
              </a:path>
              <a:path w="488315" h="520065">
                <a:moveTo>
                  <a:pt x="423519" y="264833"/>
                </a:moveTo>
                <a:lnTo>
                  <a:pt x="407136" y="235305"/>
                </a:lnTo>
                <a:lnTo>
                  <a:pt x="376440" y="221221"/>
                </a:lnTo>
                <a:lnTo>
                  <a:pt x="337705" y="224472"/>
                </a:lnTo>
                <a:lnTo>
                  <a:pt x="295808" y="243700"/>
                </a:lnTo>
                <a:lnTo>
                  <a:pt x="255612" y="277558"/>
                </a:lnTo>
                <a:lnTo>
                  <a:pt x="224929" y="320205"/>
                </a:lnTo>
                <a:lnTo>
                  <a:pt x="214782" y="347662"/>
                </a:lnTo>
                <a:lnTo>
                  <a:pt x="214858" y="338416"/>
                </a:lnTo>
                <a:lnTo>
                  <a:pt x="198488" y="308889"/>
                </a:lnTo>
                <a:lnTo>
                  <a:pt x="167792" y="294805"/>
                </a:lnTo>
                <a:lnTo>
                  <a:pt x="129044" y="298056"/>
                </a:lnTo>
                <a:lnTo>
                  <a:pt x="87147" y="317284"/>
                </a:lnTo>
                <a:lnTo>
                  <a:pt x="46964" y="351129"/>
                </a:lnTo>
                <a:lnTo>
                  <a:pt x="16268" y="393788"/>
                </a:lnTo>
                <a:lnTo>
                  <a:pt x="292" y="437019"/>
                </a:lnTo>
                <a:lnTo>
                  <a:pt x="0" y="475894"/>
                </a:lnTo>
                <a:lnTo>
                  <a:pt x="16395" y="505421"/>
                </a:lnTo>
                <a:lnTo>
                  <a:pt x="47078" y="519518"/>
                </a:lnTo>
                <a:lnTo>
                  <a:pt x="85813" y="516267"/>
                </a:lnTo>
                <a:lnTo>
                  <a:pt x="127711" y="497039"/>
                </a:lnTo>
                <a:lnTo>
                  <a:pt x="167906" y="463181"/>
                </a:lnTo>
                <a:lnTo>
                  <a:pt x="198589" y="420535"/>
                </a:lnTo>
                <a:lnTo>
                  <a:pt x="208724" y="393090"/>
                </a:lnTo>
                <a:lnTo>
                  <a:pt x="208661" y="402310"/>
                </a:lnTo>
                <a:lnTo>
                  <a:pt x="225044" y="431850"/>
                </a:lnTo>
                <a:lnTo>
                  <a:pt x="255739" y="445935"/>
                </a:lnTo>
                <a:lnTo>
                  <a:pt x="294474" y="442683"/>
                </a:lnTo>
                <a:lnTo>
                  <a:pt x="336372" y="423456"/>
                </a:lnTo>
                <a:lnTo>
                  <a:pt x="376567" y="389610"/>
                </a:lnTo>
                <a:lnTo>
                  <a:pt x="407250" y="346951"/>
                </a:lnTo>
                <a:lnTo>
                  <a:pt x="423227" y="303707"/>
                </a:lnTo>
                <a:lnTo>
                  <a:pt x="423519" y="264833"/>
                </a:lnTo>
                <a:close/>
              </a:path>
              <a:path w="488315" h="520065">
                <a:moveTo>
                  <a:pt x="487997" y="43611"/>
                </a:moveTo>
                <a:lnTo>
                  <a:pt x="471614" y="14084"/>
                </a:lnTo>
                <a:lnTo>
                  <a:pt x="440918" y="0"/>
                </a:lnTo>
                <a:lnTo>
                  <a:pt x="402183" y="3251"/>
                </a:lnTo>
                <a:lnTo>
                  <a:pt x="360286" y="22479"/>
                </a:lnTo>
                <a:lnTo>
                  <a:pt x="320090" y="56337"/>
                </a:lnTo>
                <a:lnTo>
                  <a:pt x="289407" y="98983"/>
                </a:lnTo>
                <a:lnTo>
                  <a:pt x="273431" y="142227"/>
                </a:lnTo>
                <a:lnTo>
                  <a:pt x="273138" y="181089"/>
                </a:lnTo>
                <a:lnTo>
                  <a:pt x="289521" y="210629"/>
                </a:lnTo>
                <a:lnTo>
                  <a:pt x="320217" y="224713"/>
                </a:lnTo>
                <a:lnTo>
                  <a:pt x="358952" y="221462"/>
                </a:lnTo>
                <a:lnTo>
                  <a:pt x="400850" y="202234"/>
                </a:lnTo>
                <a:lnTo>
                  <a:pt x="441032" y="168389"/>
                </a:lnTo>
                <a:lnTo>
                  <a:pt x="471728" y="125730"/>
                </a:lnTo>
                <a:lnTo>
                  <a:pt x="487705" y="82486"/>
                </a:lnTo>
                <a:lnTo>
                  <a:pt x="487997" y="43611"/>
                </a:lnTo>
                <a:close/>
              </a:path>
            </a:pathLst>
          </a:custGeom>
          <a:solidFill>
            <a:srgbClr val="C04A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bg object 22"/>
          <p:cNvSpPr/>
          <p:nvPr/>
        </p:nvSpPr>
        <p:spPr>
          <a:xfrm>
            <a:off x="6512937" y="9466341"/>
            <a:ext cx="174625" cy="183515"/>
          </a:xfrm>
          <a:custGeom>
            <a:avLst/>
            <a:gdLst/>
            <a:ahLst/>
            <a:cxnLst/>
            <a:rect l="l" t="t" r="r" b="b"/>
            <a:pathLst>
              <a:path w="174625" h="183515">
                <a:moveTo>
                  <a:pt x="141967" y="0"/>
                </a:moveTo>
                <a:lnTo>
                  <a:pt x="78841" y="23755"/>
                </a:lnTo>
                <a:lnTo>
                  <a:pt x="45587" y="53090"/>
                </a:lnTo>
                <a:lnTo>
                  <a:pt x="18869" y="88483"/>
                </a:lnTo>
                <a:lnTo>
                  <a:pt x="0" y="153229"/>
                </a:lnTo>
                <a:lnTo>
                  <a:pt x="10129" y="174756"/>
                </a:lnTo>
                <a:lnTo>
                  <a:pt x="32365" y="183222"/>
                </a:lnTo>
                <a:lnTo>
                  <a:pt x="62089" y="177650"/>
                </a:lnTo>
                <a:lnTo>
                  <a:pt x="128747" y="130128"/>
                </a:lnTo>
                <a:lnTo>
                  <a:pt x="155465" y="94736"/>
                </a:lnTo>
                <a:lnTo>
                  <a:pt x="174335" y="29989"/>
                </a:lnTo>
                <a:lnTo>
                  <a:pt x="164205" y="8462"/>
                </a:lnTo>
                <a:lnTo>
                  <a:pt x="141967" y="0"/>
                </a:lnTo>
                <a:close/>
              </a:path>
            </a:pathLst>
          </a:custGeom>
          <a:solidFill>
            <a:srgbClr val="881B2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bg object 23"/>
          <p:cNvSpPr/>
          <p:nvPr/>
        </p:nvSpPr>
        <p:spPr>
          <a:xfrm>
            <a:off x="6103124" y="9659912"/>
            <a:ext cx="491490" cy="280035"/>
          </a:xfrm>
          <a:custGeom>
            <a:avLst/>
            <a:gdLst/>
            <a:ahLst/>
            <a:cxnLst/>
            <a:rect l="l" t="t" r="r" b="b"/>
            <a:pathLst>
              <a:path w="491490" h="280034">
                <a:moveTo>
                  <a:pt x="340233" y="219252"/>
                </a:moveTo>
                <a:lnTo>
                  <a:pt x="332511" y="195707"/>
                </a:lnTo>
                <a:lnTo>
                  <a:pt x="311442" y="176479"/>
                </a:lnTo>
                <a:lnTo>
                  <a:pt x="280187" y="163525"/>
                </a:lnTo>
                <a:lnTo>
                  <a:pt x="241935" y="158762"/>
                </a:lnTo>
                <a:lnTo>
                  <a:pt x="203682" y="163525"/>
                </a:lnTo>
                <a:lnTo>
                  <a:pt x="183870" y="171742"/>
                </a:lnTo>
                <a:lnTo>
                  <a:pt x="188849" y="167195"/>
                </a:lnTo>
                <a:lnTo>
                  <a:pt x="196583" y="143649"/>
                </a:lnTo>
                <a:lnTo>
                  <a:pt x="188849" y="120103"/>
                </a:lnTo>
                <a:lnTo>
                  <a:pt x="167792" y="100876"/>
                </a:lnTo>
                <a:lnTo>
                  <a:pt x="136537" y="87909"/>
                </a:lnTo>
                <a:lnTo>
                  <a:pt x="98285" y="83159"/>
                </a:lnTo>
                <a:lnTo>
                  <a:pt x="60020" y="87909"/>
                </a:lnTo>
                <a:lnTo>
                  <a:pt x="28778" y="100876"/>
                </a:lnTo>
                <a:lnTo>
                  <a:pt x="7721" y="120103"/>
                </a:lnTo>
                <a:lnTo>
                  <a:pt x="0" y="143649"/>
                </a:lnTo>
                <a:lnTo>
                  <a:pt x="7721" y="167195"/>
                </a:lnTo>
                <a:lnTo>
                  <a:pt x="28778" y="186423"/>
                </a:lnTo>
                <a:lnTo>
                  <a:pt x="60020" y="199390"/>
                </a:lnTo>
                <a:lnTo>
                  <a:pt x="98285" y="204139"/>
                </a:lnTo>
                <a:lnTo>
                  <a:pt x="136537" y="199390"/>
                </a:lnTo>
                <a:lnTo>
                  <a:pt x="156324" y="191185"/>
                </a:lnTo>
                <a:lnTo>
                  <a:pt x="151371" y="195707"/>
                </a:lnTo>
                <a:lnTo>
                  <a:pt x="143649" y="219252"/>
                </a:lnTo>
                <a:lnTo>
                  <a:pt x="151371" y="242798"/>
                </a:lnTo>
                <a:lnTo>
                  <a:pt x="172440" y="262026"/>
                </a:lnTo>
                <a:lnTo>
                  <a:pt x="203682" y="274993"/>
                </a:lnTo>
                <a:lnTo>
                  <a:pt x="241935" y="279742"/>
                </a:lnTo>
                <a:lnTo>
                  <a:pt x="280187" y="274993"/>
                </a:lnTo>
                <a:lnTo>
                  <a:pt x="311442" y="262026"/>
                </a:lnTo>
                <a:lnTo>
                  <a:pt x="332511" y="242798"/>
                </a:lnTo>
                <a:lnTo>
                  <a:pt x="340233" y="219252"/>
                </a:lnTo>
                <a:close/>
              </a:path>
              <a:path w="491490" h="280034">
                <a:moveTo>
                  <a:pt x="340233" y="60477"/>
                </a:moveTo>
                <a:lnTo>
                  <a:pt x="332511" y="36944"/>
                </a:lnTo>
                <a:lnTo>
                  <a:pt x="311442" y="17716"/>
                </a:lnTo>
                <a:lnTo>
                  <a:pt x="280187" y="4749"/>
                </a:lnTo>
                <a:lnTo>
                  <a:pt x="241935" y="0"/>
                </a:lnTo>
                <a:lnTo>
                  <a:pt x="203682" y="4749"/>
                </a:lnTo>
                <a:lnTo>
                  <a:pt x="172440" y="17716"/>
                </a:lnTo>
                <a:lnTo>
                  <a:pt x="151371" y="36944"/>
                </a:lnTo>
                <a:lnTo>
                  <a:pt x="143649" y="60477"/>
                </a:lnTo>
                <a:lnTo>
                  <a:pt x="151371" y="84023"/>
                </a:lnTo>
                <a:lnTo>
                  <a:pt x="172440" y="103251"/>
                </a:lnTo>
                <a:lnTo>
                  <a:pt x="203682" y="116217"/>
                </a:lnTo>
                <a:lnTo>
                  <a:pt x="241935" y="120967"/>
                </a:lnTo>
                <a:lnTo>
                  <a:pt x="280187" y="116217"/>
                </a:lnTo>
                <a:lnTo>
                  <a:pt x="311442" y="103251"/>
                </a:lnTo>
                <a:lnTo>
                  <a:pt x="332511" y="84023"/>
                </a:lnTo>
                <a:lnTo>
                  <a:pt x="340233" y="60477"/>
                </a:lnTo>
                <a:close/>
              </a:path>
              <a:path w="491490" h="280034">
                <a:moveTo>
                  <a:pt x="491426" y="143649"/>
                </a:moveTo>
                <a:lnTo>
                  <a:pt x="483704" y="120103"/>
                </a:lnTo>
                <a:lnTo>
                  <a:pt x="462648" y="100876"/>
                </a:lnTo>
                <a:lnTo>
                  <a:pt x="431406" y="87909"/>
                </a:lnTo>
                <a:lnTo>
                  <a:pt x="393141" y="83159"/>
                </a:lnTo>
                <a:lnTo>
                  <a:pt x="354888" y="87909"/>
                </a:lnTo>
                <a:lnTo>
                  <a:pt x="323646" y="100876"/>
                </a:lnTo>
                <a:lnTo>
                  <a:pt x="302590" y="120103"/>
                </a:lnTo>
                <a:lnTo>
                  <a:pt x="294855" y="143649"/>
                </a:lnTo>
                <a:lnTo>
                  <a:pt x="302590" y="167195"/>
                </a:lnTo>
                <a:lnTo>
                  <a:pt x="323646" y="186423"/>
                </a:lnTo>
                <a:lnTo>
                  <a:pt x="354888" y="199390"/>
                </a:lnTo>
                <a:lnTo>
                  <a:pt x="393141" y="204139"/>
                </a:lnTo>
                <a:lnTo>
                  <a:pt x="431406" y="199390"/>
                </a:lnTo>
                <a:lnTo>
                  <a:pt x="462648" y="186423"/>
                </a:lnTo>
                <a:lnTo>
                  <a:pt x="483704" y="167195"/>
                </a:lnTo>
                <a:lnTo>
                  <a:pt x="491426" y="143649"/>
                </a:lnTo>
                <a:close/>
              </a:path>
            </a:pathLst>
          </a:custGeom>
          <a:solidFill>
            <a:srgbClr val="DE616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bg object 24"/>
          <p:cNvSpPr/>
          <p:nvPr/>
        </p:nvSpPr>
        <p:spPr>
          <a:xfrm>
            <a:off x="6254338" y="9750640"/>
            <a:ext cx="166370" cy="83185"/>
          </a:xfrm>
          <a:custGeom>
            <a:avLst/>
            <a:gdLst/>
            <a:ahLst/>
            <a:cxnLst/>
            <a:rect l="l" t="t" r="r" b="b"/>
            <a:pathLst>
              <a:path w="166370" h="83184">
                <a:moveTo>
                  <a:pt x="83172" y="0"/>
                </a:moveTo>
                <a:lnTo>
                  <a:pt x="50797" y="3266"/>
                </a:lnTo>
                <a:lnTo>
                  <a:pt x="24360" y="12174"/>
                </a:lnTo>
                <a:lnTo>
                  <a:pt x="6535" y="25390"/>
                </a:lnTo>
                <a:lnTo>
                  <a:pt x="0" y="41579"/>
                </a:lnTo>
                <a:lnTo>
                  <a:pt x="6535" y="57763"/>
                </a:lnTo>
                <a:lnTo>
                  <a:pt x="24360" y="70980"/>
                </a:lnTo>
                <a:lnTo>
                  <a:pt x="50797" y="79891"/>
                </a:lnTo>
                <a:lnTo>
                  <a:pt x="83172" y="83159"/>
                </a:lnTo>
                <a:lnTo>
                  <a:pt x="115539" y="79891"/>
                </a:lnTo>
                <a:lnTo>
                  <a:pt x="141973" y="70980"/>
                </a:lnTo>
                <a:lnTo>
                  <a:pt x="159796" y="57763"/>
                </a:lnTo>
                <a:lnTo>
                  <a:pt x="166331" y="41579"/>
                </a:lnTo>
                <a:lnTo>
                  <a:pt x="159796" y="25390"/>
                </a:lnTo>
                <a:lnTo>
                  <a:pt x="141973" y="12174"/>
                </a:lnTo>
                <a:lnTo>
                  <a:pt x="115539" y="3266"/>
                </a:lnTo>
                <a:lnTo>
                  <a:pt x="83172" y="0"/>
                </a:lnTo>
                <a:close/>
              </a:path>
            </a:pathLst>
          </a:custGeom>
          <a:solidFill>
            <a:srgbClr val="A72A31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2708722" y="8923972"/>
            <a:ext cx="1565910" cy="857885"/>
          </a:xfrm>
          <a:custGeom>
            <a:avLst/>
            <a:gdLst/>
            <a:ahLst/>
            <a:cxnLst/>
            <a:rect l="l" t="t" r="r" b="b"/>
            <a:pathLst>
              <a:path w="1565910" h="857884">
                <a:moveTo>
                  <a:pt x="1565737" y="0"/>
                </a:moveTo>
                <a:lnTo>
                  <a:pt x="1071361" y="0"/>
                </a:lnTo>
                <a:lnTo>
                  <a:pt x="871025" y="488864"/>
                </a:lnTo>
                <a:lnTo>
                  <a:pt x="404110" y="781246"/>
                </a:lnTo>
                <a:lnTo>
                  <a:pt x="249437" y="784205"/>
                </a:lnTo>
                <a:lnTo>
                  <a:pt x="517102" y="857446"/>
                </a:lnTo>
                <a:lnTo>
                  <a:pt x="566755" y="844318"/>
                </a:lnTo>
                <a:lnTo>
                  <a:pt x="614515" y="828645"/>
                </a:lnTo>
                <a:lnTo>
                  <a:pt x="660417" y="810529"/>
                </a:lnTo>
                <a:lnTo>
                  <a:pt x="704498" y="790072"/>
                </a:lnTo>
                <a:lnTo>
                  <a:pt x="746793" y="767376"/>
                </a:lnTo>
                <a:lnTo>
                  <a:pt x="787336" y="742543"/>
                </a:lnTo>
                <a:lnTo>
                  <a:pt x="826165" y="715675"/>
                </a:lnTo>
                <a:lnTo>
                  <a:pt x="863315" y="686874"/>
                </a:lnTo>
                <a:lnTo>
                  <a:pt x="898821" y="656242"/>
                </a:lnTo>
                <a:lnTo>
                  <a:pt x="932718" y="623881"/>
                </a:lnTo>
                <a:lnTo>
                  <a:pt x="965044" y="589893"/>
                </a:lnTo>
                <a:lnTo>
                  <a:pt x="995832" y="554380"/>
                </a:lnTo>
                <a:lnTo>
                  <a:pt x="1025120" y="517444"/>
                </a:lnTo>
                <a:lnTo>
                  <a:pt x="1052941" y="479188"/>
                </a:lnTo>
                <a:lnTo>
                  <a:pt x="1079333" y="439712"/>
                </a:lnTo>
                <a:lnTo>
                  <a:pt x="1104331" y="399119"/>
                </a:lnTo>
                <a:lnTo>
                  <a:pt x="1127970" y="357512"/>
                </a:lnTo>
                <a:lnTo>
                  <a:pt x="1150285" y="314991"/>
                </a:lnTo>
                <a:lnTo>
                  <a:pt x="1173707" y="268665"/>
                </a:lnTo>
                <a:lnTo>
                  <a:pt x="1197069" y="226922"/>
                </a:lnTo>
                <a:lnTo>
                  <a:pt x="1224427" y="188109"/>
                </a:lnTo>
                <a:lnTo>
                  <a:pt x="1259836" y="150577"/>
                </a:lnTo>
                <a:lnTo>
                  <a:pt x="1304571" y="117091"/>
                </a:lnTo>
                <a:lnTo>
                  <a:pt x="1352661" y="92647"/>
                </a:lnTo>
                <a:lnTo>
                  <a:pt x="1401448" y="75046"/>
                </a:lnTo>
                <a:lnTo>
                  <a:pt x="1448274" y="62095"/>
                </a:lnTo>
                <a:lnTo>
                  <a:pt x="1490480" y="51595"/>
                </a:lnTo>
                <a:lnTo>
                  <a:pt x="1525410" y="41351"/>
                </a:lnTo>
                <a:lnTo>
                  <a:pt x="1550405" y="29167"/>
                </a:lnTo>
                <a:lnTo>
                  <a:pt x="1562807" y="12846"/>
                </a:lnTo>
                <a:lnTo>
                  <a:pt x="1565737" y="0"/>
                </a:lnTo>
                <a:close/>
              </a:path>
              <a:path w="1565910" h="857884">
                <a:moveTo>
                  <a:pt x="0" y="715950"/>
                </a:moveTo>
                <a:lnTo>
                  <a:pt x="496" y="718093"/>
                </a:lnTo>
                <a:lnTo>
                  <a:pt x="13475" y="757762"/>
                </a:lnTo>
                <a:lnTo>
                  <a:pt x="26527" y="788468"/>
                </a:lnTo>
                <a:lnTo>
                  <a:pt x="249437" y="784205"/>
                </a:lnTo>
                <a:lnTo>
                  <a:pt x="0" y="715950"/>
                </a:lnTo>
                <a:close/>
              </a:path>
            </a:pathLst>
          </a:custGeom>
          <a:solidFill>
            <a:srgbClr val="477E63">
              <a:alpha val="52468"/>
            </a:srgbClr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2698820" y="8923972"/>
            <a:ext cx="1240155" cy="807720"/>
          </a:xfrm>
          <a:custGeom>
            <a:avLst/>
            <a:gdLst/>
            <a:ahLst/>
            <a:cxnLst/>
            <a:rect l="l" t="t" r="r" b="b"/>
            <a:pathLst>
              <a:path w="1240154" h="807720">
                <a:moveTo>
                  <a:pt x="1239976" y="0"/>
                </a:moveTo>
                <a:lnTo>
                  <a:pt x="1033607" y="0"/>
                </a:lnTo>
                <a:lnTo>
                  <a:pt x="853847" y="438654"/>
                </a:lnTo>
                <a:lnTo>
                  <a:pt x="386931" y="731042"/>
                </a:lnTo>
                <a:lnTo>
                  <a:pt x="232261" y="733998"/>
                </a:lnTo>
                <a:lnTo>
                  <a:pt x="499923" y="807242"/>
                </a:lnTo>
                <a:lnTo>
                  <a:pt x="553774" y="792858"/>
                </a:lnTo>
                <a:lnTo>
                  <a:pt x="605395" y="775482"/>
                </a:lnTo>
                <a:lnTo>
                  <a:pt x="654831" y="755243"/>
                </a:lnTo>
                <a:lnTo>
                  <a:pt x="702127" y="732273"/>
                </a:lnTo>
                <a:lnTo>
                  <a:pt x="747331" y="706703"/>
                </a:lnTo>
                <a:lnTo>
                  <a:pt x="790486" y="678662"/>
                </a:lnTo>
                <a:lnTo>
                  <a:pt x="831640" y="648283"/>
                </a:lnTo>
                <a:lnTo>
                  <a:pt x="870836" y="615695"/>
                </a:lnTo>
                <a:lnTo>
                  <a:pt x="908122" y="581029"/>
                </a:lnTo>
                <a:lnTo>
                  <a:pt x="943543" y="544417"/>
                </a:lnTo>
                <a:lnTo>
                  <a:pt x="977145" y="505989"/>
                </a:lnTo>
                <a:lnTo>
                  <a:pt x="1008972" y="465875"/>
                </a:lnTo>
                <a:lnTo>
                  <a:pt x="1039071" y="424207"/>
                </a:lnTo>
                <a:lnTo>
                  <a:pt x="1067488" y="381115"/>
                </a:lnTo>
                <a:lnTo>
                  <a:pt x="1094267" y="336731"/>
                </a:lnTo>
                <a:lnTo>
                  <a:pt x="1119456" y="291184"/>
                </a:lnTo>
                <a:lnTo>
                  <a:pt x="1143099" y="244605"/>
                </a:lnTo>
                <a:lnTo>
                  <a:pt x="1165241" y="197126"/>
                </a:lnTo>
                <a:lnTo>
                  <a:pt x="1185930" y="148877"/>
                </a:lnTo>
                <a:lnTo>
                  <a:pt x="1205209" y="99989"/>
                </a:lnTo>
                <a:lnTo>
                  <a:pt x="1223126" y="50593"/>
                </a:lnTo>
                <a:lnTo>
                  <a:pt x="1239725" y="819"/>
                </a:lnTo>
                <a:lnTo>
                  <a:pt x="1239976" y="0"/>
                </a:lnTo>
                <a:close/>
              </a:path>
              <a:path w="1240154" h="807720">
                <a:moveTo>
                  <a:pt x="0" y="670441"/>
                </a:moveTo>
                <a:lnTo>
                  <a:pt x="966" y="677419"/>
                </a:lnTo>
                <a:lnTo>
                  <a:pt x="10398" y="718093"/>
                </a:lnTo>
                <a:lnTo>
                  <a:pt x="16948" y="738112"/>
                </a:lnTo>
                <a:lnTo>
                  <a:pt x="232261" y="733998"/>
                </a:lnTo>
                <a:lnTo>
                  <a:pt x="0" y="670441"/>
                </a:lnTo>
                <a:close/>
              </a:path>
            </a:pathLst>
          </a:custGeom>
          <a:solidFill>
            <a:srgbClr val="508A73">
              <a:alpha val="98999"/>
            </a:srgbClr>
          </a:solidFill>
        </p:spPr>
        <p:txBody>
          <a:bodyPr wrap="square" lIns="0" tIns="0" rIns="0" bIns="0" rtlCol="0"/>
          <a:lstStyle/>
          <a:p/>
        </p:txBody>
      </p:sp>
      <p:pic>
        <p:nvPicPr>
          <p:cNvPr id="27" name="bg object 2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3234623" y="9522652"/>
            <a:ext cx="88989" cy="1062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543300" y="1811300"/>
            <a:ext cx="10261600" cy="970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200" b="0" i="0">
                <a:solidFill>
                  <a:srgbClr val="055E50"/>
                </a:solidFill>
                <a:latin typeface="PMingLiU"/>
                <a:cs typeface="PMingLiU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867410" y="2996946"/>
            <a:ext cx="15613380" cy="85999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5898388" y="12118086"/>
            <a:ext cx="5551424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867410" y="12118086"/>
            <a:ext cx="3990086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2490704" y="12118086"/>
            <a:ext cx="3990086" cy="6515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5" Type="http://schemas.openxmlformats.org/officeDocument/2006/relationships/image" Target="../media/image16.png"/><Relationship Id="rId16" Type="http://schemas.openxmlformats.org/officeDocument/2006/relationships/image" Target="../media/image17.png"/><Relationship Id="rId17" Type="http://schemas.openxmlformats.org/officeDocument/2006/relationships/image" Target="../media/image18.png"/><Relationship Id="rId18" Type="http://schemas.openxmlformats.org/officeDocument/2006/relationships/image" Target="../media/image19.png"/><Relationship Id="rId19" Type="http://schemas.openxmlformats.org/officeDocument/2006/relationships/image" Target="../media/image20.png"/><Relationship Id="rId20" Type="http://schemas.openxmlformats.org/officeDocument/2006/relationships/image" Target="../media/image21.png"/><Relationship Id="rId21" Type="http://schemas.openxmlformats.org/officeDocument/2006/relationships/image" Target="../media/image22.png"/><Relationship Id="rId22" Type="http://schemas.openxmlformats.org/officeDocument/2006/relationships/image" Target="../media/image23.png"/><Relationship Id="rId23" Type="http://schemas.openxmlformats.org/officeDocument/2006/relationships/image" Target="../media/image24.png"/><Relationship Id="rId24" Type="http://schemas.openxmlformats.org/officeDocument/2006/relationships/image" Target="../media/image25.png"/><Relationship Id="rId25" Type="http://schemas.openxmlformats.org/officeDocument/2006/relationships/image" Target="../media/image26.png"/><Relationship Id="rId26" Type="http://schemas.openxmlformats.org/officeDocument/2006/relationships/image" Target="../media/image27.png"/><Relationship Id="rId27" Type="http://schemas.openxmlformats.org/officeDocument/2006/relationships/image" Target="../media/image28.png"/><Relationship Id="rId28" Type="http://schemas.openxmlformats.org/officeDocument/2006/relationships/image" Target="../media/image29.png"/><Relationship Id="rId29" Type="http://schemas.openxmlformats.org/officeDocument/2006/relationships/image" Target="../media/image30.png"/><Relationship Id="rId30" Type="http://schemas.openxmlformats.org/officeDocument/2006/relationships/image" Target="../media/image31.png"/><Relationship Id="rId31" Type="http://schemas.openxmlformats.org/officeDocument/2006/relationships/image" Target="../media/image32.png"/><Relationship Id="rId32" Type="http://schemas.openxmlformats.org/officeDocument/2006/relationships/image" Target="../media/image33.png"/><Relationship Id="rId33" Type="http://schemas.openxmlformats.org/officeDocument/2006/relationships/image" Target="../media/image34.png"/><Relationship Id="rId34" Type="http://schemas.openxmlformats.org/officeDocument/2006/relationships/image" Target="../media/image35.png"/><Relationship Id="rId35" Type="http://schemas.openxmlformats.org/officeDocument/2006/relationships/image" Target="../media/image36.png"/><Relationship Id="rId36" Type="http://schemas.openxmlformats.org/officeDocument/2006/relationships/image" Target="../media/image37.png"/><Relationship Id="rId37" Type="http://schemas.openxmlformats.org/officeDocument/2006/relationships/image" Target="../media/image38.png"/><Relationship Id="rId38" Type="http://schemas.openxmlformats.org/officeDocument/2006/relationships/image" Target="../media/image39.png"/><Relationship Id="rId39" Type="http://schemas.openxmlformats.org/officeDocument/2006/relationships/image" Target="../media/image40.png"/><Relationship Id="rId40" Type="http://schemas.openxmlformats.org/officeDocument/2006/relationships/image" Target="../media/image41.png"/><Relationship Id="rId41" Type="http://schemas.openxmlformats.org/officeDocument/2006/relationships/image" Target="../media/image42.png"/><Relationship Id="rId42" Type="http://schemas.openxmlformats.org/officeDocument/2006/relationships/image" Target="../media/image43.png"/><Relationship Id="rId43" Type="http://schemas.openxmlformats.org/officeDocument/2006/relationships/image" Target="../media/image44.png"/><Relationship Id="rId44" Type="http://schemas.openxmlformats.org/officeDocument/2006/relationships/image" Target="../media/image45.png"/><Relationship Id="rId45" Type="http://schemas.openxmlformats.org/officeDocument/2006/relationships/image" Target="../media/image46.png"/><Relationship Id="rId46" Type="http://schemas.openxmlformats.org/officeDocument/2006/relationships/image" Target="../media/image47.png"/><Relationship Id="rId47" Type="http://schemas.openxmlformats.org/officeDocument/2006/relationships/image" Target="../media/image48.png"/><Relationship Id="rId48" Type="http://schemas.openxmlformats.org/officeDocument/2006/relationships/image" Target="../media/image49.png"/><Relationship Id="rId49" Type="http://schemas.openxmlformats.org/officeDocument/2006/relationships/image" Target="../media/image50.png"/><Relationship Id="rId50" Type="http://schemas.openxmlformats.org/officeDocument/2006/relationships/image" Target="../media/image51.png"/><Relationship Id="rId51" Type="http://schemas.openxmlformats.org/officeDocument/2006/relationships/image" Target="../media/image52.png"/><Relationship Id="rId52" Type="http://schemas.openxmlformats.org/officeDocument/2006/relationships/image" Target="../media/image53.png"/><Relationship Id="rId53" Type="http://schemas.openxmlformats.org/officeDocument/2006/relationships/image" Target="../media/image54.png"/><Relationship Id="rId54" Type="http://schemas.openxmlformats.org/officeDocument/2006/relationships/image" Target="../media/image55.png"/><Relationship Id="rId55" Type="http://schemas.openxmlformats.org/officeDocument/2006/relationships/image" Target="../media/image56.png"/><Relationship Id="rId56" Type="http://schemas.openxmlformats.org/officeDocument/2006/relationships/image" Target="../media/image57.png"/><Relationship Id="rId57" Type="http://schemas.openxmlformats.org/officeDocument/2006/relationships/image" Target="../media/image58.png"/><Relationship Id="rId58" Type="http://schemas.openxmlformats.org/officeDocument/2006/relationships/image" Target="../media/image59.png"/><Relationship Id="rId59" Type="http://schemas.openxmlformats.org/officeDocument/2006/relationships/image" Target="../media/image60.png"/><Relationship Id="rId60" Type="http://schemas.openxmlformats.org/officeDocument/2006/relationships/image" Target="../media/image61.png"/><Relationship Id="rId61" Type="http://schemas.openxmlformats.org/officeDocument/2006/relationships/image" Target="../media/image62.png"/><Relationship Id="rId62" Type="http://schemas.openxmlformats.org/officeDocument/2006/relationships/image" Target="../media/image63.png"/><Relationship Id="rId63" Type="http://schemas.openxmlformats.org/officeDocument/2006/relationships/image" Target="../media/image64.png"/><Relationship Id="rId64" Type="http://schemas.openxmlformats.org/officeDocument/2006/relationships/image" Target="../media/image65.png"/><Relationship Id="rId65" Type="http://schemas.openxmlformats.org/officeDocument/2006/relationships/image" Target="../media/image66.png"/><Relationship Id="rId66" Type="http://schemas.openxmlformats.org/officeDocument/2006/relationships/image" Target="../media/image67.pn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2.png"/><Relationship Id="rId7" Type="http://schemas.openxmlformats.org/officeDocument/2006/relationships/image" Target="../media/image73.png"/><Relationship Id="rId8" Type="http://schemas.openxmlformats.org/officeDocument/2006/relationships/image" Target="../media/image74.png"/><Relationship Id="rId9" Type="http://schemas.openxmlformats.org/officeDocument/2006/relationships/image" Target="../media/image7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Relationship Id="rId8" Type="http://schemas.openxmlformats.org/officeDocument/2006/relationships/image" Target="../media/image82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jpg"/><Relationship Id="rId14" Type="http://schemas.openxmlformats.org/officeDocument/2006/relationships/image" Target="../media/image88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9.png"/><Relationship Id="rId3" Type="http://schemas.openxmlformats.org/officeDocument/2006/relationships/image" Target="../media/image100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1.png"/><Relationship Id="rId3" Type="http://schemas.openxmlformats.org/officeDocument/2006/relationships/image" Target="../media/image102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Relationship Id="rId6" Type="http://schemas.openxmlformats.org/officeDocument/2006/relationships/image" Target="../media/image105.png"/><Relationship Id="rId7" Type="http://schemas.openxmlformats.org/officeDocument/2006/relationships/image" Target="../media/image106.png"/><Relationship Id="rId8" Type="http://schemas.openxmlformats.org/officeDocument/2006/relationships/image" Target="../media/image107.png"/><Relationship Id="rId9" Type="http://schemas.openxmlformats.org/officeDocument/2006/relationships/image" Target="../media/image108.png"/><Relationship Id="rId10" Type="http://schemas.openxmlformats.org/officeDocument/2006/relationships/image" Target="../media/image109.png"/><Relationship Id="rId11" Type="http://schemas.openxmlformats.org/officeDocument/2006/relationships/image" Target="../media/image110.png"/><Relationship Id="rId12" Type="http://schemas.openxmlformats.org/officeDocument/2006/relationships/image" Target="../media/image111.png"/><Relationship Id="rId13" Type="http://schemas.openxmlformats.org/officeDocument/2006/relationships/image" Target="../media/image112.png"/><Relationship Id="rId14" Type="http://schemas.openxmlformats.org/officeDocument/2006/relationships/image" Target="../media/image113.png"/><Relationship Id="rId15" Type="http://schemas.openxmlformats.org/officeDocument/2006/relationships/image" Target="../media/image114.png"/><Relationship Id="rId16" Type="http://schemas.openxmlformats.org/officeDocument/2006/relationships/image" Target="../media/image115.png"/><Relationship Id="rId17" Type="http://schemas.openxmlformats.org/officeDocument/2006/relationships/image" Target="../media/image116.png"/><Relationship Id="rId18" Type="http://schemas.openxmlformats.org/officeDocument/2006/relationships/image" Target="../media/image117.png"/><Relationship Id="rId19" Type="http://schemas.openxmlformats.org/officeDocument/2006/relationships/image" Target="../media/image118.png"/><Relationship Id="rId20" Type="http://schemas.openxmlformats.org/officeDocument/2006/relationships/image" Target="../media/image119.png"/><Relationship Id="rId21" Type="http://schemas.openxmlformats.org/officeDocument/2006/relationships/image" Target="../media/image120.png"/><Relationship Id="rId22" Type="http://schemas.openxmlformats.org/officeDocument/2006/relationships/image" Target="../media/image121.png"/><Relationship Id="rId23" Type="http://schemas.openxmlformats.org/officeDocument/2006/relationships/image" Target="../media/image122.png"/><Relationship Id="rId24" Type="http://schemas.openxmlformats.org/officeDocument/2006/relationships/image" Target="../media/image123.png"/><Relationship Id="rId25" Type="http://schemas.openxmlformats.org/officeDocument/2006/relationships/image" Target="../media/image124.png"/><Relationship Id="rId26" Type="http://schemas.openxmlformats.org/officeDocument/2006/relationships/image" Target="../media/image125.png"/><Relationship Id="rId27" Type="http://schemas.openxmlformats.org/officeDocument/2006/relationships/image" Target="../media/image126.png"/><Relationship Id="rId28" Type="http://schemas.openxmlformats.org/officeDocument/2006/relationships/image" Target="../media/image127.png"/><Relationship Id="rId29" Type="http://schemas.openxmlformats.org/officeDocument/2006/relationships/image" Target="../media/image128.png"/><Relationship Id="rId30" Type="http://schemas.openxmlformats.org/officeDocument/2006/relationships/image" Target="../media/image129.png"/><Relationship Id="rId31" Type="http://schemas.openxmlformats.org/officeDocument/2006/relationships/image" Target="../media/image130.png"/><Relationship Id="rId32" Type="http://schemas.openxmlformats.org/officeDocument/2006/relationships/image" Target="../media/image131.png"/><Relationship Id="rId33" Type="http://schemas.openxmlformats.org/officeDocument/2006/relationships/image" Target="../media/image132.png"/><Relationship Id="rId34" Type="http://schemas.openxmlformats.org/officeDocument/2006/relationships/image" Target="../media/image133.png"/><Relationship Id="rId35" Type="http://schemas.openxmlformats.org/officeDocument/2006/relationships/image" Target="../media/image134.png"/><Relationship Id="rId36" Type="http://schemas.openxmlformats.org/officeDocument/2006/relationships/image" Target="../media/image135.png"/><Relationship Id="rId37" Type="http://schemas.openxmlformats.org/officeDocument/2006/relationships/image" Target="../media/image136.png"/><Relationship Id="rId38" Type="http://schemas.openxmlformats.org/officeDocument/2006/relationships/image" Target="../media/image137.png"/><Relationship Id="rId39" Type="http://schemas.openxmlformats.org/officeDocument/2006/relationships/image" Target="../media/image33.png"/><Relationship Id="rId40" Type="http://schemas.openxmlformats.org/officeDocument/2006/relationships/image" Target="../media/image138.png"/><Relationship Id="rId41" Type="http://schemas.openxmlformats.org/officeDocument/2006/relationships/image" Target="../media/image139.png"/><Relationship Id="rId42" Type="http://schemas.openxmlformats.org/officeDocument/2006/relationships/image" Target="../media/image140.png"/><Relationship Id="rId43" Type="http://schemas.openxmlformats.org/officeDocument/2006/relationships/image" Target="../media/image141.png"/><Relationship Id="rId44" Type="http://schemas.openxmlformats.org/officeDocument/2006/relationships/image" Target="../media/image142.png"/><Relationship Id="rId45" Type="http://schemas.openxmlformats.org/officeDocument/2006/relationships/image" Target="../media/image143.png"/><Relationship Id="rId46" Type="http://schemas.openxmlformats.org/officeDocument/2006/relationships/image" Target="../media/image144.png"/><Relationship Id="rId47" Type="http://schemas.openxmlformats.org/officeDocument/2006/relationships/image" Target="../media/image145.png"/><Relationship Id="rId48" Type="http://schemas.openxmlformats.org/officeDocument/2006/relationships/image" Target="../media/image146.png"/><Relationship Id="rId49" Type="http://schemas.openxmlformats.org/officeDocument/2006/relationships/image" Target="../media/image147.png"/><Relationship Id="rId50" Type="http://schemas.openxmlformats.org/officeDocument/2006/relationships/image" Target="../media/image148.png"/><Relationship Id="rId51" Type="http://schemas.openxmlformats.org/officeDocument/2006/relationships/image" Target="../media/image149.png"/><Relationship Id="rId52" Type="http://schemas.openxmlformats.org/officeDocument/2006/relationships/image" Target="../media/image150.png"/><Relationship Id="rId53" Type="http://schemas.openxmlformats.org/officeDocument/2006/relationships/image" Target="../media/image151.png"/><Relationship Id="rId54" Type="http://schemas.openxmlformats.org/officeDocument/2006/relationships/image" Target="../media/image152.png"/><Relationship Id="rId55" Type="http://schemas.openxmlformats.org/officeDocument/2006/relationships/image" Target="../media/image153.png"/><Relationship Id="rId56" Type="http://schemas.openxmlformats.org/officeDocument/2006/relationships/image" Target="../media/image154.png"/><Relationship Id="rId57" Type="http://schemas.openxmlformats.org/officeDocument/2006/relationships/image" Target="../media/image155.png"/><Relationship Id="rId58" Type="http://schemas.openxmlformats.org/officeDocument/2006/relationships/image" Target="../media/image156.png"/><Relationship Id="rId59" Type="http://schemas.openxmlformats.org/officeDocument/2006/relationships/image" Target="../media/image157.png"/><Relationship Id="rId60" Type="http://schemas.openxmlformats.org/officeDocument/2006/relationships/image" Target="../media/image158.png"/><Relationship Id="rId61" Type="http://schemas.openxmlformats.org/officeDocument/2006/relationships/image" Target="../media/image159.png"/><Relationship Id="rId62" Type="http://schemas.openxmlformats.org/officeDocument/2006/relationships/image" Target="../media/image160.png"/><Relationship Id="rId63" Type="http://schemas.openxmlformats.org/officeDocument/2006/relationships/image" Target="../media/image161.png"/><Relationship Id="rId64" Type="http://schemas.openxmlformats.org/officeDocument/2006/relationships/image" Target="../media/image162.png"/><Relationship Id="rId65" Type="http://schemas.openxmlformats.org/officeDocument/2006/relationships/image" Target="../media/image163.png"/><Relationship Id="rId66" Type="http://schemas.openxmlformats.org/officeDocument/2006/relationships/image" Target="../media/image164.png"/><Relationship Id="rId67" Type="http://schemas.openxmlformats.org/officeDocument/2006/relationships/image" Target="../media/image165.png"/><Relationship Id="rId68" Type="http://schemas.openxmlformats.org/officeDocument/2006/relationships/image" Target="../media/image166.png"/><Relationship Id="rId69" Type="http://schemas.openxmlformats.org/officeDocument/2006/relationships/image" Target="../media/image167.png"/><Relationship Id="rId70" Type="http://schemas.openxmlformats.org/officeDocument/2006/relationships/image" Target="../media/image168.png"/><Relationship Id="rId71" Type="http://schemas.openxmlformats.org/officeDocument/2006/relationships/image" Target="../media/image169.png"/><Relationship Id="rId72" Type="http://schemas.openxmlformats.org/officeDocument/2006/relationships/image" Target="../media/image170.png"/><Relationship Id="rId73" Type="http://schemas.openxmlformats.org/officeDocument/2006/relationships/image" Target="../media/image171.png"/><Relationship Id="rId74" Type="http://schemas.openxmlformats.org/officeDocument/2006/relationships/image" Target="../media/image172.png"/><Relationship Id="rId75" Type="http://schemas.openxmlformats.org/officeDocument/2006/relationships/image" Target="../media/image173.png"/><Relationship Id="rId76" Type="http://schemas.openxmlformats.org/officeDocument/2006/relationships/image" Target="../media/image174.png"/><Relationship Id="rId77" Type="http://schemas.openxmlformats.org/officeDocument/2006/relationships/image" Target="../media/image175.png"/><Relationship Id="rId78" Type="http://schemas.openxmlformats.org/officeDocument/2006/relationships/image" Target="../media/image176.png"/><Relationship Id="rId79" Type="http://schemas.openxmlformats.org/officeDocument/2006/relationships/image" Target="../media/image177.png"/><Relationship Id="rId80" Type="http://schemas.openxmlformats.org/officeDocument/2006/relationships/image" Target="../media/image178.png"/><Relationship Id="rId81" Type="http://schemas.openxmlformats.org/officeDocument/2006/relationships/image" Target="../media/image179.png"/><Relationship Id="rId82" Type="http://schemas.openxmlformats.org/officeDocument/2006/relationships/image" Target="../media/image180.png"/><Relationship Id="rId83" Type="http://schemas.openxmlformats.org/officeDocument/2006/relationships/image" Target="../media/image181.png"/><Relationship Id="rId84" Type="http://schemas.openxmlformats.org/officeDocument/2006/relationships/image" Target="../media/image182.png"/><Relationship Id="rId85" Type="http://schemas.openxmlformats.org/officeDocument/2006/relationships/image" Target="../media/image183.png"/><Relationship Id="rId86" Type="http://schemas.openxmlformats.org/officeDocument/2006/relationships/image" Target="../media/image184.png"/><Relationship Id="rId87" Type="http://schemas.openxmlformats.org/officeDocument/2006/relationships/image" Target="../media/image185.png"/><Relationship Id="rId88" Type="http://schemas.openxmlformats.org/officeDocument/2006/relationships/image" Target="../media/image186.png"/><Relationship Id="rId89" Type="http://schemas.openxmlformats.org/officeDocument/2006/relationships/image" Target="../media/image187.png"/><Relationship Id="rId90" Type="http://schemas.openxmlformats.org/officeDocument/2006/relationships/image" Target="../media/image188.png"/><Relationship Id="rId91" Type="http://schemas.openxmlformats.org/officeDocument/2006/relationships/image" Target="../media/image189.png"/><Relationship Id="rId92" Type="http://schemas.openxmlformats.org/officeDocument/2006/relationships/image" Target="../media/image190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-38099" y="0"/>
            <a:ext cx="17428845" cy="13030200"/>
            <a:chOff x="-38099" y="0"/>
            <a:chExt cx="17428845" cy="130302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348200" cy="719468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6112269" y="2105900"/>
              <a:ext cx="7025640" cy="2482850"/>
            </a:xfrm>
            <a:custGeom>
              <a:avLst/>
              <a:gdLst/>
              <a:ahLst/>
              <a:cxnLst/>
              <a:rect l="l" t="t" r="r" b="b"/>
              <a:pathLst>
                <a:path w="7025640" h="2482850">
                  <a:moveTo>
                    <a:pt x="405625" y="1005789"/>
                  </a:moveTo>
                  <a:lnTo>
                    <a:pt x="340741" y="977620"/>
                  </a:lnTo>
                  <a:lnTo>
                    <a:pt x="296976" y="973594"/>
                  </a:lnTo>
                  <a:lnTo>
                    <a:pt x="254419" y="998550"/>
                  </a:lnTo>
                  <a:lnTo>
                    <a:pt x="193154" y="1057300"/>
                  </a:lnTo>
                  <a:lnTo>
                    <a:pt x="179260" y="1008608"/>
                  </a:lnTo>
                  <a:lnTo>
                    <a:pt x="154520" y="981646"/>
                  </a:lnTo>
                  <a:lnTo>
                    <a:pt x="100799" y="966749"/>
                  </a:lnTo>
                  <a:lnTo>
                    <a:pt x="0" y="954278"/>
                  </a:lnTo>
                  <a:lnTo>
                    <a:pt x="71729" y="967359"/>
                  </a:lnTo>
                  <a:lnTo>
                    <a:pt x="115087" y="986472"/>
                  </a:lnTo>
                  <a:lnTo>
                    <a:pt x="147586" y="1024902"/>
                  </a:lnTo>
                  <a:lnTo>
                    <a:pt x="186715" y="1095933"/>
                  </a:lnTo>
                  <a:lnTo>
                    <a:pt x="219100" y="1047445"/>
                  </a:lnTo>
                  <a:lnTo>
                    <a:pt x="252704" y="1021880"/>
                  </a:lnTo>
                  <a:lnTo>
                    <a:pt x="308038" y="1010818"/>
                  </a:lnTo>
                  <a:lnTo>
                    <a:pt x="405625" y="1005789"/>
                  </a:lnTo>
                  <a:close/>
                </a:path>
                <a:path w="7025640" h="2482850">
                  <a:moveTo>
                    <a:pt x="1188923" y="1699158"/>
                  </a:moveTo>
                  <a:lnTo>
                    <a:pt x="1047953" y="1637957"/>
                  </a:lnTo>
                  <a:lnTo>
                    <a:pt x="952881" y="1629219"/>
                  </a:lnTo>
                  <a:lnTo>
                    <a:pt x="860437" y="1683423"/>
                  </a:lnTo>
                  <a:lnTo>
                    <a:pt x="727341" y="1811058"/>
                  </a:lnTo>
                  <a:lnTo>
                    <a:pt x="697179" y="1705279"/>
                  </a:lnTo>
                  <a:lnTo>
                    <a:pt x="643407" y="1646707"/>
                  </a:lnTo>
                  <a:lnTo>
                    <a:pt x="526707" y="1614360"/>
                  </a:lnTo>
                  <a:lnTo>
                    <a:pt x="307721" y="1587258"/>
                  </a:lnTo>
                  <a:lnTo>
                    <a:pt x="463550" y="1615668"/>
                  </a:lnTo>
                  <a:lnTo>
                    <a:pt x="557733" y="1657197"/>
                  </a:lnTo>
                  <a:lnTo>
                    <a:pt x="628332" y="1740674"/>
                  </a:lnTo>
                  <a:lnTo>
                    <a:pt x="713346" y="1894979"/>
                  </a:lnTo>
                  <a:lnTo>
                    <a:pt x="783717" y="1789633"/>
                  </a:lnTo>
                  <a:lnTo>
                    <a:pt x="856716" y="1734121"/>
                  </a:lnTo>
                  <a:lnTo>
                    <a:pt x="976922" y="1710080"/>
                  </a:lnTo>
                  <a:lnTo>
                    <a:pt x="1188923" y="1699158"/>
                  </a:lnTo>
                  <a:close/>
                </a:path>
                <a:path w="7025640" h="2482850">
                  <a:moveTo>
                    <a:pt x="1566570" y="2188718"/>
                  </a:moveTo>
                  <a:lnTo>
                    <a:pt x="1425613" y="2127516"/>
                  </a:lnTo>
                  <a:lnTo>
                    <a:pt x="1330540" y="2118779"/>
                  </a:lnTo>
                  <a:lnTo>
                    <a:pt x="1238097" y="2172982"/>
                  </a:lnTo>
                  <a:lnTo>
                    <a:pt x="1104988" y="2300617"/>
                  </a:lnTo>
                  <a:lnTo>
                    <a:pt x="1074839" y="2194826"/>
                  </a:lnTo>
                  <a:lnTo>
                    <a:pt x="1021067" y="2136254"/>
                  </a:lnTo>
                  <a:lnTo>
                    <a:pt x="904367" y="2103920"/>
                  </a:lnTo>
                  <a:lnTo>
                    <a:pt x="685368" y="2076818"/>
                  </a:lnTo>
                  <a:lnTo>
                    <a:pt x="841197" y="2105228"/>
                  </a:lnTo>
                  <a:lnTo>
                    <a:pt x="935393" y="2146744"/>
                  </a:lnTo>
                  <a:lnTo>
                    <a:pt x="1005992" y="2230234"/>
                  </a:lnTo>
                  <a:lnTo>
                    <a:pt x="1090993" y="2384539"/>
                  </a:lnTo>
                  <a:lnTo>
                    <a:pt x="1161376" y="2279192"/>
                  </a:lnTo>
                  <a:lnTo>
                    <a:pt x="1234376" y="2223681"/>
                  </a:lnTo>
                  <a:lnTo>
                    <a:pt x="1354582" y="2199640"/>
                  </a:lnTo>
                  <a:lnTo>
                    <a:pt x="1566570" y="2188718"/>
                  </a:lnTo>
                  <a:close/>
                </a:path>
                <a:path w="7025640" h="2482850">
                  <a:moveTo>
                    <a:pt x="2017344" y="2114969"/>
                  </a:moveTo>
                  <a:lnTo>
                    <a:pt x="1934044" y="2078799"/>
                  </a:lnTo>
                  <a:lnTo>
                    <a:pt x="1877872" y="2073630"/>
                  </a:lnTo>
                  <a:lnTo>
                    <a:pt x="1823237" y="2105660"/>
                  </a:lnTo>
                  <a:lnTo>
                    <a:pt x="1744586" y="2181085"/>
                  </a:lnTo>
                  <a:lnTo>
                    <a:pt x="1726768" y="2118576"/>
                  </a:lnTo>
                  <a:lnTo>
                    <a:pt x="1695005" y="2083955"/>
                  </a:lnTo>
                  <a:lnTo>
                    <a:pt x="1626044" y="2064854"/>
                  </a:lnTo>
                  <a:lnTo>
                    <a:pt x="1496631" y="2048840"/>
                  </a:lnTo>
                  <a:lnTo>
                    <a:pt x="1588719" y="2065629"/>
                  </a:lnTo>
                  <a:lnTo>
                    <a:pt x="1644370" y="2090166"/>
                  </a:lnTo>
                  <a:lnTo>
                    <a:pt x="1686090" y="2139492"/>
                  </a:lnTo>
                  <a:lnTo>
                    <a:pt x="1736318" y="2230678"/>
                  </a:lnTo>
                  <a:lnTo>
                    <a:pt x="1777911" y="2168423"/>
                  </a:lnTo>
                  <a:lnTo>
                    <a:pt x="1821053" y="2135619"/>
                  </a:lnTo>
                  <a:lnTo>
                    <a:pt x="1892071" y="2121420"/>
                  </a:lnTo>
                  <a:lnTo>
                    <a:pt x="2017344" y="2114969"/>
                  </a:lnTo>
                  <a:close/>
                </a:path>
                <a:path w="7025640" h="2482850">
                  <a:moveTo>
                    <a:pt x="2534882" y="2366721"/>
                  </a:moveTo>
                  <a:lnTo>
                    <a:pt x="2451582" y="2330564"/>
                  </a:lnTo>
                  <a:lnTo>
                    <a:pt x="2395397" y="2325408"/>
                  </a:lnTo>
                  <a:lnTo>
                    <a:pt x="2340775" y="2357437"/>
                  </a:lnTo>
                  <a:lnTo>
                    <a:pt x="2262124" y="2432850"/>
                  </a:lnTo>
                  <a:lnTo>
                    <a:pt x="2244306" y="2370340"/>
                  </a:lnTo>
                  <a:lnTo>
                    <a:pt x="2212530" y="2335733"/>
                  </a:lnTo>
                  <a:lnTo>
                    <a:pt x="2143569" y="2316619"/>
                  </a:lnTo>
                  <a:lnTo>
                    <a:pt x="2014169" y="2300605"/>
                  </a:lnTo>
                  <a:lnTo>
                    <a:pt x="2106244" y="2317394"/>
                  </a:lnTo>
                  <a:lnTo>
                    <a:pt x="2161908" y="2341930"/>
                  </a:lnTo>
                  <a:lnTo>
                    <a:pt x="2203615" y="2391270"/>
                  </a:lnTo>
                  <a:lnTo>
                    <a:pt x="2253856" y="2482443"/>
                  </a:lnTo>
                  <a:lnTo>
                    <a:pt x="2295436" y="2420201"/>
                  </a:lnTo>
                  <a:lnTo>
                    <a:pt x="2338578" y="2387396"/>
                  </a:lnTo>
                  <a:lnTo>
                    <a:pt x="2409609" y="2373185"/>
                  </a:lnTo>
                  <a:lnTo>
                    <a:pt x="2534882" y="2366721"/>
                  </a:lnTo>
                  <a:close/>
                </a:path>
                <a:path w="7025640" h="2482850">
                  <a:moveTo>
                    <a:pt x="3524783" y="2026856"/>
                  </a:moveTo>
                  <a:lnTo>
                    <a:pt x="3459899" y="1998687"/>
                  </a:lnTo>
                  <a:lnTo>
                    <a:pt x="3416147" y="1994662"/>
                  </a:lnTo>
                  <a:lnTo>
                    <a:pt x="3373590" y="2019617"/>
                  </a:lnTo>
                  <a:lnTo>
                    <a:pt x="3312312" y="2078367"/>
                  </a:lnTo>
                  <a:lnTo>
                    <a:pt x="3298431" y="2029675"/>
                  </a:lnTo>
                  <a:lnTo>
                    <a:pt x="3273679" y="2002713"/>
                  </a:lnTo>
                  <a:lnTo>
                    <a:pt x="3219958" y="1987829"/>
                  </a:lnTo>
                  <a:lnTo>
                    <a:pt x="3119158" y="1975345"/>
                  </a:lnTo>
                  <a:lnTo>
                    <a:pt x="3190900" y="1988426"/>
                  </a:lnTo>
                  <a:lnTo>
                    <a:pt x="3234258" y="2007539"/>
                  </a:lnTo>
                  <a:lnTo>
                    <a:pt x="3266744" y="2045982"/>
                  </a:lnTo>
                  <a:lnTo>
                    <a:pt x="3305873" y="2117001"/>
                  </a:lnTo>
                  <a:lnTo>
                    <a:pt x="3338271" y="2068512"/>
                  </a:lnTo>
                  <a:lnTo>
                    <a:pt x="3371875" y="2042960"/>
                  </a:lnTo>
                  <a:lnTo>
                    <a:pt x="3427209" y="2031885"/>
                  </a:lnTo>
                  <a:lnTo>
                    <a:pt x="3524783" y="2026856"/>
                  </a:lnTo>
                  <a:close/>
                </a:path>
                <a:path w="7025640" h="2482850">
                  <a:moveTo>
                    <a:pt x="4028338" y="1691170"/>
                  </a:moveTo>
                  <a:lnTo>
                    <a:pt x="3963441" y="1663001"/>
                  </a:lnTo>
                  <a:lnTo>
                    <a:pt x="3919690" y="1658975"/>
                  </a:lnTo>
                  <a:lnTo>
                    <a:pt x="3877132" y="1683918"/>
                  </a:lnTo>
                  <a:lnTo>
                    <a:pt x="3815867" y="1742681"/>
                  </a:lnTo>
                  <a:lnTo>
                    <a:pt x="3801973" y="1693989"/>
                  </a:lnTo>
                  <a:lnTo>
                    <a:pt x="3777234" y="1667027"/>
                  </a:lnTo>
                  <a:lnTo>
                    <a:pt x="3723513" y="1652130"/>
                  </a:lnTo>
                  <a:lnTo>
                    <a:pt x="3622713" y="1639658"/>
                  </a:lnTo>
                  <a:lnTo>
                    <a:pt x="3694442" y="1652739"/>
                  </a:lnTo>
                  <a:lnTo>
                    <a:pt x="3737800" y="1671853"/>
                  </a:lnTo>
                  <a:lnTo>
                    <a:pt x="3770287" y="1710283"/>
                  </a:lnTo>
                  <a:lnTo>
                    <a:pt x="3809428" y="1781302"/>
                  </a:lnTo>
                  <a:lnTo>
                    <a:pt x="3841813" y="1732813"/>
                  </a:lnTo>
                  <a:lnTo>
                    <a:pt x="3875417" y="1707261"/>
                  </a:lnTo>
                  <a:lnTo>
                    <a:pt x="3930751" y="1696199"/>
                  </a:lnTo>
                  <a:lnTo>
                    <a:pt x="4028338" y="1691170"/>
                  </a:lnTo>
                  <a:close/>
                </a:path>
                <a:path w="7025640" h="2482850">
                  <a:moveTo>
                    <a:pt x="5109248" y="51511"/>
                  </a:moveTo>
                  <a:lnTo>
                    <a:pt x="5044364" y="23342"/>
                  </a:lnTo>
                  <a:lnTo>
                    <a:pt x="5000599" y="19316"/>
                  </a:lnTo>
                  <a:lnTo>
                    <a:pt x="4958042" y="44272"/>
                  </a:lnTo>
                  <a:lnTo>
                    <a:pt x="4896777" y="103022"/>
                  </a:lnTo>
                  <a:lnTo>
                    <a:pt x="4882896" y="54330"/>
                  </a:lnTo>
                  <a:lnTo>
                    <a:pt x="4858143" y="27368"/>
                  </a:lnTo>
                  <a:lnTo>
                    <a:pt x="4804422" y="12471"/>
                  </a:lnTo>
                  <a:lnTo>
                    <a:pt x="4703623" y="0"/>
                  </a:lnTo>
                  <a:lnTo>
                    <a:pt x="4775352" y="13081"/>
                  </a:lnTo>
                  <a:lnTo>
                    <a:pt x="4818710" y="32194"/>
                  </a:lnTo>
                  <a:lnTo>
                    <a:pt x="4851209" y="70624"/>
                  </a:lnTo>
                  <a:lnTo>
                    <a:pt x="4890351" y="141655"/>
                  </a:lnTo>
                  <a:lnTo>
                    <a:pt x="4922736" y="93167"/>
                  </a:lnTo>
                  <a:lnTo>
                    <a:pt x="4956340" y="67614"/>
                  </a:lnTo>
                  <a:lnTo>
                    <a:pt x="5011661" y="56540"/>
                  </a:lnTo>
                  <a:lnTo>
                    <a:pt x="5109248" y="51511"/>
                  </a:lnTo>
                  <a:close/>
                </a:path>
                <a:path w="7025640" h="2482850">
                  <a:moveTo>
                    <a:pt x="5892533" y="806831"/>
                  </a:moveTo>
                  <a:lnTo>
                    <a:pt x="5827649" y="778662"/>
                  </a:lnTo>
                  <a:lnTo>
                    <a:pt x="5783885" y="774636"/>
                  </a:lnTo>
                  <a:lnTo>
                    <a:pt x="5741340" y="799579"/>
                  </a:lnTo>
                  <a:lnTo>
                    <a:pt x="5680062" y="858342"/>
                  </a:lnTo>
                  <a:lnTo>
                    <a:pt x="5666181" y="809650"/>
                  </a:lnTo>
                  <a:lnTo>
                    <a:pt x="5641429" y="782675"/>
                  </a:lnTo>
                  <a:lnTo>
                    <a:pt x="5587708" y="767791"/>
                  </a:lnTo>
                  <a:lnTo>
                    <a:pt x="5486908" y="755319"/>
                  </a:lnTo>
                  <a:lnTo>
                    <a:pt x="5558637" y="768400"/>
                  </a:lnTo>
                  <a:lnTo>
                    <a:pt x="5602008" y="787514"/>
                  </a:lnTo>
                  <a:lnTo>
                    <a:pt x="5634494" y="825931"/>
                  </a:lnTo>
                  <a:lnTo>
                    <a:pt x="5673636" y="896962"/>
                  </a:lnTo>
                  <a:lnTo>
                    <a:pt x="5706021" y="848474"/>
                  </a:lnTo>
                  <a:lnTo>
                    <a:pt x="5739625" y="822921"/>
                  </a:lnTo>
                  <a:lnTo>
                    <a:pt x="5794946" y="811860"/>
                  </a:lnTo>
                  <a:lnTo>
                    <a:pt x="5892533" y="806831"/>
                  </a:lnTo>
                  <a:close/>
                </a:path>
                <a:path w="7025640" h="2482850">
                  <a:moveTo>
                    <a:pt x="7025526" y="373214"/>
                  </a:moveTo>
                  <a:lnTo>
                    <a:pt x="6960629" y="345046"/>
                  </a:lnTo>
                  <a:lnTo>
                    <a:pt x="6916864" y="341020"/>
                  </a:lnTo>
                  <a:lnTo>
                    <a:pt x="6874307" y="365975"/>
                  </a:lnTo>
                  <a:lnTo>
                    <a:pt x="6813042" y="424726"/>
                  </a:lnTo>
                  <a:lnTo>
                    <a:pt x="6799148" y="376034"/>
                  </a:lnTo>
                  <a:lnTo>
                    <a:pt x="6774408" y="349072"/>
                  </a:lnTo>
                  <a:lnTo>
                    <a:pt x="6720687" y="334187"/>
                  </a:lnTo>
                  <a:lnTo>
                    <a:pt x="6619888" y="321703"/>
                  </a:lnTo>
                  <a:lnTo>
                    <a:pt x="6691617" y="334784"/>
                  </a:lnTo>
                  <a:lnTo>
                    <a:pt x="6734975" y="353898"/>
                  </a:lnTo>
                  <a:lnTo>
                    <a:pt x="6767462" y="392341"/>
                  </a:lnTo>
                  <a:lnTo>
                    <a:pt x="6806603" y="463359"/>
                  </a:lnTo>
                  <a:lnTo>
                    <a:pt x="6838988" y="414870"/>
                  </a:lnTo>
                  <a:lnTo>
                    <a:pt x="6872592" y="389318"/>
                  </a:lnTo>
                  <a:lnTo>
                    <a:pt x="6927926" y="378244"/>
                  </a:lnTo>
                  <a:lnTo>
                    <a:pt x="7025526" y="373214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506552" y="2699435"/>
              <a:ext cx="16842105" cy="7593965"/>
            </a:xfrm>
            <a:custGeom>
              <a:avLst/>
              <a:gdLst/>
              <a:ahLst/>
              <a:cxnLst/>
              <a:rect l="l" t="t" r="r" b="b"/>
              <a:pathLst>
                <a:path w="16842105" h="7593965">
                  <a:moveTo>
                    <a:pt x="16841635" y="1721383"/>
                  </a:moveTo>
                  <a:lnTo>
                    <a:pt x="16703282" y="1435595"/>
                  </a:lnTo>
                  <a:lnTo>
                    <a:pt x="16279165" y="650290"/>
                  </a:lnTo>
                  <a:lnTo>
                    <a:pt x="15897378" y="117487"/>
                  </a:lnTo>
                  <a:lnTo>
                    <a:pt x="15867749" y="93345"/>
                  </a:lnTo>
                  <a:lnTo>
                    <a:pt x="15833674" y="71831"/>
                  </a:lnTo>
                  <a:lnTo>
                    <a:pt x="15795295" y="53009"/>
                  </a:lnTo>
                  <a:lnTo>
                    <a:pt x="15752775" y="36944"/>
                  </a:lnTo>
                  <a:lnTo>
                    <a:pt x="15706243" y="23698"/>
                  </a:lnTo>
                  <a:lnTo>
                    <a:pt x="15655849" y="13309"/>
                  </a:lnTo>
                  <a:lnTo>
                    <a:pt x="15601760" y="5867"/>
                  </a:lnTo>
                  <a:lnTo>
                    <a:pt x="15544102" y="1409"/>
                  </a:lnTo>
                  <a:lnTo>
                    <a:pt x="15483040" y="0"/>
                  </a:lnTo>
                  <a:lnTo>
                    <a:pt x="15451277" y="469"/>
                  </a:lnTo>
                  <a:lnTo>
                    <a:pt x="15385377" y="3746"/>
                  </a:lnTo>
                  <a:lnTo>
                    <a:pt x="15316429" y="10236"/>
                  </a:lnTo>
                  <a:lnTo>
                    <a:pt x="15244598" y="19977"/>
                  </a:lnTo>
                  <a:lnTo>
                    <a:pt x="15170011" y="33032"/>
                  </a:lnTo>
                  <a:lnTo>
                    <a:pt x="15131745" y="40830"/>
                  </a:lnTo>
                  <a:lnTo>
                    <a:pt x="15092845" y="49479"/>
                  </a:lnTo>
                  <a:lnTo>
                    <a:pt x="15053323" y="58978"/>
                  </a:lnTo>
                  <a:lnTo>
                    <a:pt x="15013216" y="69354"/>
                  </a:lnTo>
                  <a:lnTo>
                    <a:pt x="14972538" y="80606"/>
                  </a:lnTo>
                  <a:lnTo>
                    <a:pt x="14931301" y="92735"/>
                  </a:lnTo>
                  <a:lnTo>
                    <a:pt x="14889531" y="105752"/>
                  </a:lnTo>
                  <a:lnTo>
                    <a:pt x="14847227" y="119672"/>
                  </a:lnTo>
                  <a:lnTo>
                    <a:pt x="14804441" y="134480"/>
                  </a:lnTo>
                  <a:lnTo>
                    <a:pt x="14761159" y="150215"/>
                  </a:lnTo>
                  <a:lnTo>
                    <a:pt x="14717421" y="166865"/>
                  </a:lnTo>
                  <a:lnTo>
                    <a:pt x="14673225" y="184442"/>
                  </a:lnTo>
                  <a:lnTo>
                    <a:pt x="14628622" y="202946"/>
                  </a:lnTo>
                  <a:lnTo>
                    <a:pt x="14583601" y="222402"/>
                  </a:lnTo>
                  <a:lnTo>
                    <a:pt x="14538185" y="242798"/>
                  </a:lnTo>
                  <a:lnTo>
                    <a:pt x="14492402" y="264147"/>
                  </a:lnTo>
                  <a:lnTo>
                    <a:pt x="14446276" y="286473"/>
                  </a:lnTo>
                  <a:lnTo>
                    <a:pt x="14399806" y="309765"/>
                  </a:lnTo>
                  <a:lnTo>
                    <a:pt x="14353019" y="334035"/>
                  </a:lnTo>
                  <a:lnTo>
                    <a:pt x="14305941" y="359283"/>
                  </a:lnTo>
                  <a:lnTo>
                    <a:pt x="14258582" y="385533"/>
                  </a:lnTo>
                  <a:lnTo>
                    <a:pt x="14210970" y="412775"/>
                  </a:lnTo>
                  <a:lnTo>
                    <a:pt x="14163104" y="441032"/>
                  </a:lnTo>
                  <a:lnTo>
                    <a:pt x="14115021" y="470306"/>
                  </a:lnTo>
                  <a:lnTo>
                    <a:pt x="14066736" y="500608"/>
                  </a:lnTo>
                  <a:lnTo>
                    <a:pt x="14018273" y="531926"/>
                  </a:lnTo>
                  <a:lnTo>
                    <a:pt x="13969632" y="564286"/>
                  </a:lnTo>
                  <a:lnTo>
                    <a:pt x="13920838" y="597700"/>
                  </a:lnTo>
                  <a:lnTo>
                    <a:pt x="13871918" y="632155"/>
                  </a:lnTo>
                  <a:lnTo>
                    <a:pt x="13822896" y="667677"/>
                  </a:lnTo>
                  <a:lnTo>
                    <a:pt x="13773772" y="704265"/>
                  </a:lnTo>
                  <a:lnTo>
                    <a:pt x="13724573" y="741934"/>
                  </a:lnTo>
                  <a:lnTo>
                    <a:pt x="13675322" y="780681"/>
                  </a:lnTo>
                  <a:lnTo>
                    <a:pt x="13626033" y="820521"/>
                  </a:lnTo>
                  <a:lnTo>
                    <a:pt x="13576732" y="861453"/>
                  </a:lnTo>
                  <a:lnTo>
                    <a:pt x="13527418" y="903490"/>
                  </a:lnTo>
                  <a:lnTo>
                    <a:pt x="13478129" y="946645"/>
                  </a:lnTo>
                  <a:lnTo>
                    <a:pt x="13428879" y="990917"/>
                  </a:lnTo>
                  <a:lnTo>
                    <a:pt x="13379679" y="1036307"/>
                  </a:lnTo>
                  <a:lnTo>
                    <a:pt x="13330555" y="1082840"/>
                  </a:lnTo>
                  <a:lnTo>
                    <a:pt x="13281520" y="1130515"/>
                  </a:lnTo>
                  <a:lnTo>
                    <a:pt x="13232600" y="1179347"/>
                  </a:lnTo>
                  <a:lnTo>
                    <a:pt x="13183807" y="1229321"/>
                  </a:lnTo>
                  <a:lnTo>
                    <a:pt x="13135166" y="1280464"/>
                  </a:lnTo>
                  <a:lnTo>
                    <a:pt x="13086677" y="1332788"/>
                  </a:lnTo>
                  <a:lnTo>
                    <a:pt x="13038392" y="1386281"/>
                  </a:lnTo>
                  <a:lnTo>
                    <a:pt x="12990297" y="1440954"/>
                  </a:lnTo>
                  <a:lnTo>
                    <a:pt x="12942430" y="1496834"/>
                  </a:lnTo>
                  <a:lnTo>
                    <a:pt x="12894805" y="1553908"/>
                  </a:lnTo>
                  <a:lnTo>
                    <a:pt x="12224614" y="2310574"/>
                  </a:lnTo>
                  <a:lnTo>
                    <a:pt x="11811914" y="2572677"/>
                  </a:lnTo>
                  <a:lnTo>
                    <a:pt x="11767325" y="2427617"/>
                  </a:lnTo>
                  <a:lnTo>
                    <a:pt x="11307216" y="2218563"/>
                  </a:lnTo>
                  <a:lnTo>
                    <a:pt x="10822381" y="2187943"/>
                  </a:lnTo>
                  <a:lnTo>
                    <a:pt x="10014483" y="2370874"/>
                  </a:lnTo>
                  <a:lnTo>
                    <a:pt x="8585213" y="2802521"/>
                  </a:lnTo>
                  <a:lnTo>
                    <a:pt x="8536661" y="2817139"/>
                  </a:lnTo>
                  <a:lnTo>
                    <a:pt x="8488896" y="2830804"/>
                  </a:lnTo>
                  <a:lnTo>
                    <a:pt x="8441880" y="2843530"/>
                  </a:lnTo>
                  <a:lnTo>
                    <a:pt x="8395602" y="2855315"/>
                  </a:lnTo>
                  <a:lnTo>
                    <a:pt x="8350059" y="2866161"/>
                  </a:lnTo>
                  <a:lnTo>
                    <a:pt x="8305216" y="2876092"/>
                  </a:lnTo>
                  <a:lnTo>
                    <a:pt x="8261058" y="2885109"/>
                  </a:lnTo>
                  <a:lnTo>
                    <a:pt x="8217586" y="2893225"/>
                  </a:lnTo>
                  <a:lnTo>
                    <a:pt x="8174774" y="2900438"/>
                  </a:lnTo>
                  <a:lnTo>
                    <a:pt x="8132597" y="2906776"/>
                  </a:lnTo>
                  <a:lnTo>
                    <a:pt x="8091056" y="2912237"/>
                  </a:lnTo>
                  <a:lnTo>
                    <a:pt x="8050123" y="2916821"/>
                  </a:lnTo>
                  <a:lnTo>
                    <a:pt x="8009776" y="2920542"/>
                  </a:lnTo>
                  <a:lnTo>
                    <a:pt x="7970012" y="2923425"/>
                  </a:lnTo>
                  <a:lnTo>
                    <a:pt x="7930820" y="2925457"/>
                  </a:lnTo>
                  <a:lnTo>
                    <a:pt x="7892161" y="2926664"/>
                  </a:lnTo>
                  <a:lnTo>
                    <a:pt x="7854035" y="2927032"/>
                  </a:lnTo>
                  <a:lnTo>
                    <a:pt x="7816418" y="2926600"/>
                  </a:lnTo>
                  <a:lnTo>
                    <a:pt x="7742682" y="2923298"/>
                  </a:lnTo>
                  <a:lnTo>
                    <a:pt x="7670787" y="2916847"/>
                  </a:lnTo>
                  <a:lnTo>
                    <a:pt x="7600632" y="2907309"/>
                  </a:lnTo>
                  <a:lnTo>
                    <a:pt x="7532065" y="2894761"/>
                  </a:lnTo>
                  <a:lnTo>
                    <a:pt x="7464971" y="2879255"/>
                  </a:lnTo>
                  <a:lnTo>
                    <a:pt x="7399223" y="2860865"/>
                  </a:lnTo>
                  <a:lnTo>
                    <a:pt x="7334682" y="2839669"/>
                  </a:lnTo>
                  <a:lnTo>
                    <a:pt x="7271207" y="2815742"/>
                  </a:lnTo>
                  <a:lnTo>
                    <a:pt x="7208698" y="2789136"/>
                  </a:lnTo>
                  <a:lnTo>
                    <a:pt x="7147001" y="2759938"/>
                  </a:lnTo>
                  <a:lnTo>
                    <a:pt x="7086003" y="2728214"/>
                  </a:lnTo>
                  <a:lnTo>
                    <a:pt x="7025564" y="2694025"/>
                  </a:lnTo>
                  <a:lnTo>
                    <a:pt x="6965556" y="2657462"/>
                  </a:lnTo>
                  <a:lnTo>
                    <a:pt x="6905841" y="2618575"/>
                  </a:lnTo>
                  <a:lnTo>
                    <a:pt x="6846303" y="2577427"/>
                  </a:lnTo>
                  <a:lnTo>
                    <a:pt x="6786816" y="2534120"/>
                  </a:lnTo>
                  <a:lnTo>
                    <a:pt x="6727228" y="2488692"/>
                  </a:lnTo>
                  <a:lnTo>
                    <a:pt x="6667424" y="2441232"/>
                  </a:lnTo>
                  <a:lnTo>
                    <a:pt x="6637401" y="2416759"/>
                  </a:lnTo>
                  <a:lnTo>
                    <a:pt x="6607276" y="2391803"/>
                  </a:lnTo>
                  <a:lnTo>
                    <a:pt x="6577025" y="2366378"/>
                  </a:lnTo>
                  <a:lnTo>
                    <a:pt x="6516116" y="2314130"/>
                  </a:lnTo>
                  <a:lnTo>
                    <a:pt x="6454534" y="2260092"/>
                  </a:lnTo>
                  <a:lnTo>
                    <a:pt x="6392138" y="2204326"/>
                  </a:lnTo>
                  <a:lnTo>
                    <a:pt x="6296774" y="2117610"/>
                  </a:lnTo>
                  <a:lnTo>
                    <a:pt x="5958103" y="1804733"/>
                  </a:lnTo>
                  <a:lnTo>
                    <a:pt x="5848591" y="1704644"/>
                  </a:lnTo>
                  <a:lnTo>
                    <a:pt x="5773140" y="1636534"/>
                  </a:lnTo>
                  <a:lnTo>
                    <a:pt x="5695594" y="1567408"/>
                  </a:lnTo>
                  <a:lnTo>
                    <a:pt x="5615825" y="1497317"/>
                  </a:lnTo>
                  <a:lnTo>
                    <a:pt x="5533682" y="1426362"/>
                  </a:lnTo>
                  <a:lnTo>
                    <a:pt x="5491696" y="1390573"/>
                  </a:lnTo>
                  <a:lnTo>
                    <a:pt x="5449062" y="1354582"/>
                  </a:lnTo>
                  <a:lnTo>
                    <a:pt x="5405780" y="1318412"/>
                  </a:lnTo>
                  <a:lnTo>
                    <a:pt x="5361825" y="1282065"/>
                  </a:lnTo>
                  <a:lnTo>
                    <a:pt x="5317172" y="1245552"/>
                  </a:lnTo>
                  <a:lnTo>
                    <a:pt x="5271833" y="1208887"/>
                  </a:lnTo>
                  <a:lnTo>
                    <a:pt x="5225758" y="1172057"/>
                  </a:lnTo>
                  <a:lnTo>
                    <a:pt x="5178958" y="1135100"/>
                  </a:lnTo>
                  <a:lnTo>
                    <a:pt x="5131409" y="1098003"/>
                  </a:lnTo>
                  <a:lnTo>
                    <a:pt x="5083086" y="1060780"/>
                  </a:lnTo>
                  <a:lnTo>
                    <a:pt x="5033975" y="1023442"/>
                  </a:lnTo>
                  <a:lnTo>
                    <a:pt x="4984064" y="986002"/>
                  </a:lnTo>
                  <a:lnTo>
                    <a:pt x="4933340" y="948461"/>
                  </a:lnTo>
                  <a:lnTo>
                    <a:pt x="4881778" y="910831"/>
                  </a:lnTo>
                  <a:lnTo>
                    <a:pt x="4829378" y="873125"/>
                  </a:lnTo>
                  <a:lnTo>
                    <a:pt x="4776101" y="835342"/>
                  </a:lnTo>
                  <a:lnTo>
                    <a:pt x="3541230" y="318693"/>
                  </a:lnTo>
                  <a:lnTo>
                    <a:pt x="2622512" y="447890"/>
                  </a:lnTo>
                  <a:lnTo>
                    <a:pt x="2049564" y="820508"/>
                  </a:lnTo>
                  <a:lnTo>
                    <a:pt x="1852002" y="1034135"/>
                  </a:lnTo>
                  <a:lnTo>
                    <a:pt x="0" y="3471748"/>
                  </a:lnTo>
                  <a:lnTo>
                    <a:pt x="3726218" y="7593774"/>
                  </a:lnTo>
                  <a:lnTo>
                    <a:pt x="4008348" y="7522870"/>
                  </a:lnTo>
                  <a:lnTo>
                    <a:pt x="4298810" y="7448436"/>
                  </a:lnTo>
                  <a:lnTo>
                    <a:pt x="4657026" y="7354925"/>
                  </a:lnTo>
                  <a:lnTo>
                    <a:pt x="5086235" y="7240740"/>
                  </a:lnTo>
                  <a:lnTo>
                    <a:pt x="5525147" y="7121919"/>
                  </a:lnTo>
                  <a:lnTo>
                    <a:pt x="6035357" y="6981584"/>
                  </a:lnTo>
                  <a:lnTo>
                    <a:pt x="6680403" y="6801282"/>
                  </a:lnTo>
                  <a:lnTo>
                    <a:pt x="7455255" y="6581153"/>
                  </a:lnTo>
                  <a:lnTo>
                    <a:pt x="8406358" y="6306642"/>
                  </a:lnTo>
                  <a:lnTo>
                    <a:pt x="9993071" y="5840666"/>
                  </a:lnTo>
                  <a:lnTo>
                    <a:pt x="12159666" y="5197462"/>
                  </a:lnTo>
                  <a:lnTo>
                    <a:pt x="12354382" y="5141887"/>
                  </a:lnTo>
                  <a:lnTo>
                    <a:pt x="12416371" y="5125428"/>
                  </a:lnTo>
                  <a:lnTo>
                    <a:pt x="12439320" y="5120259"/>
                  </a:lnTo>
                  <a:lnTo>
                    <a:pt x="12445098" y="5119484"/>
                  </a:lnTo>
                  <a:lnTo>
                    <a:pt x="12408510" y="4695812"/>
                  </a:lnTo>
                  <a:lnTo>
                    <a:pt x="12167819" y="3770820"/>
                  </a:lnTo>
                  <a:lnTo>
                    <a:pt x="12129592" y="3640798"/>
                  </a:lnTo>
                  <a:lnTo>
                    <a:pt x="16841635" y="2537536"/>
                  </a:lnTo>
                  <a:lnTo>
                    <a:pt x="16841635" y="1721383"/>
                  </a:lnTo>
                  <a:close/>
                </a:path>
              </a:pathLst>
            </a:custGeom>
            <a:solidFill>
              <a:srgbClr val="C6E2E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9014683" y="4225208"/>
              <a:ext cx="5752465" cy="3072765"/>
            </a:xfrm>
            <a:custGeom>
              <a:avLst/>
              <a:gdLst/>
              <a:ahLst/>
              <a:cxnLst/>
              <a:rect l="l" t="t" r="r" b="b"/>
              <a:pathLst>
                <a:path w="5752465" h="3072765">
                  <a:moveTo>
                    <a:pt x="3767768" y="0"/>
                  </a:moveTo>
                  <a:lnTo>
                    <a:pt x="2825140" y="240404"/>
                  </a:lnTo>
                  <a:lnTo>
                    <a:pt x="1711038" y="701245"/>
                  </a:lnTo>
                  <a:lnTo>
                    <a:pt x="814638" y="1256077"/>
                  </a:lnTo>
                  <a:lnTo>
                    <a:pt x="217203" y="1722636"/>
                  </a:lnTo>
                  <a:lnTo>
                    <a:pt x="0" y="1918658"/>
                  </a:lnTo>
                  <a:lnTo>
                    <a:pt x="3982288" y="3072631"/>
                  </a:lnTo>
                  <a:lnTo>
                    <a:pt x="5751880" y="1802466"/>
                  </a:lnTo>
                  <a:lnTo>
                    <a:pt x="4956756" y="634587"/>
                  </a:lnTo>
                  <a:lnTo>
                    <a:pt x="4386846" y="82579"/>
                  </a:lnTo>
                  <a:lnTo>
                    <a:pt x="3767768" y="0"/>
                  </a:lnTo>
                  <a:close/>
                </a:path>
              </a:pathLst>
            </a:custGeom>
            <a:solidFill>
              <a:srgbClr val="B3D5C5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09484" y="2117192"/>
              <a:ext cx="2175201" cy="974210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636578" y="1129817"/>
              <a:ext cx="2652658" cy="12032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553978" y="968831"/>
              <a:ext cx="2974244" cy="1433688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0" y="4322352"/>
              <a:ext cx="17348200" cy="2298700"/>
            </a:xfrm>
            <a:custGeom>
              <a:avLst/>
              <a:gdLst/>
              <a:ahLst/>
              <a:cxnLst/>
              <a:rect l="l" t="t" r="r" b="b"/>
              <a:pathLst>
                <a:path w="17348200" h="2298700">
                  <a:moveTo>
                    <a:pt x="15298598" y="2285999"/>
                  </a:moveTo>
                  <a:lnTo>
                    <a:pt x="11004159" y="2285999"/>
                  </a:lnTo>
                  <a:lnTo>
                    <a:pt x="11099600" y="2298699"/>
                  </a:lnTo>
                  <a:lnTo>
                    <a:pt x="15203178" y="2298699"/>
                  </a:lnTo>
                  <a:lnTo>
                    <a:pt x="15298598" y="2285999"/>
                  </a:lnTo>
                  <a:close/>
                </a:path>
                <a:path w="17348200" h="2298700">
                  <a:moveTo>
                    <a:pt x="16157348" y="2273299"/>
                  </a:moveTo>
                  <a:lnTo>
                    <a:pt x="10049748" y="2273299"/>
                  </a:lnTo>
                  <a:lnTo>
                    <a:pt x="10145190" y="2285999"/>
                  </a:lnTo>
                  <a:lnTo>
                    <a:pt x="16061934" y="2285999"/>
                  </a:lnTo>
                  <a:lnTo>
                    <a:pt x="16157348" y="2273299"/>
                  </a:lnTo>
                  <a:close/>
                </a:path>
                <a:path w="17348200" h="2298700">
                  <a:moveTo>
                    <a:pt x="16825220" y="2260599"/>
                  </a:moveTo>
                  <a:lnTo>
                    <a:pt x="9286212" y="2260599"/>
                  </a:lnTo>
                  <a:lnTo>
                    <a:pt x="9381654" y="2273299"/>
                  </a:lnTo>
                  <a:lnTo>
                    <a:pt x="16729812" y="2273299"/>
                  </a:lnTo>
                  <a:lnTo>
                    <a:pt x="16825220" y="2260599"/>
                  </a:lnTo>
                  <a:close/>
                </a:path>
                <a:path w="17348200" h="2298700">
                  <a:moveTo>
                    <a:pt x="17302245" y="2247899"/>
                  </a:moveTo>
                  <a:lnTo>
                    <a:pt x="8618117" y="2247899"/>
                  </a:lnTo>
                  <a:lnTo>
                    <a:pt x="8713559" y="2260599"/>
                  </a:lnTo>
                  <a:lnTo>
                    <a:pt x="17206841" y="2260599"/>
                  </a:lnTo>
                  <a:lnTo>
                    <a:pt x="17302245" y="2247899"/>
                  </a:lnTo>
                  <a:close/>
                </a:path>
                <a:path w="17348200" h="2298700">
                  <a:moveTo>
                    <a:pt x="453786" y="114299"/>
                  </a:moveTo>
                  <a:lnTo>
                    <a:pt x="135578" y="114299"/>
                  </a:lnTo>
                  <a:lnTo>
                    <a:pt x="46266" y="139699"/>
                  </a:lnTo>
                  <a:lnTo>
                    <a:pt x="0" y="139699"/>
                  </a:lnTo>
                  <a:lnTo>
                    <a:pt x="0" y="1981199"/>
                  </a:lnTo>
                  <a:lnTo>
                    <a:pt x="1651767" y="2031999"/>
                  </a:lnTo>
                  <a:lnTo>
                    <a:pt x="2033403" y="2057399"/>
                  </a:lnTo>
                  <a:lnTo>
                    <a:pt x="2319638" y="2057399"/>
                  </a:lnTo>
                  <a:lnTo>
                    <a:pt x="3178387" y="2095499"/>
                  </a:lnTo>
                  <a:lnTo>
                    <a:pt x="3369228" y="2095499"/>
                  </a:lnTo>
                  <a:lnTo>
                    <a:pt x="3560071" y="2108199"/>
                  </a:lnTo>
                  <a:lnTo>
                    <a:pt x="3750918" y="2108199"/>
                  </a:lnTo>
                  <a:lnTo>
                    <a:pt x="3941767" y="2120899"/>
                  </a:lnTo>
                  <a:lnTo>
                    <a:pt x="4132618" y="2120899"/>
                  </a:lnTo>
                  <a:lnTo>
                    <a:pt x="4323472" y="2133599"/>
                  </a:lnTo>
                  <a:lnTo>
                    <a:pt x="4514328" y="2133599"/>
                  </a:lnTo>
                  <a:lnTo>
                    <a:pt x="4705186" y="2146299"/>
                  </a:lnTo>
                  <a:lnTo>
                    <a:pt x="4896047" y="2146299"/>
                  </a:lnTo>
                  <a:lnTo>
                    <a:pt x="5086909" y="2158999"/>
                  </a:lnTo>
                  <a:lnTo>
                    <a:pt x="5277773" y="2158999"/>
                  </a:lnTo>
                  <a:lnTo>
                    <a:pt x="5468639" y="2171699"/>
                  </a:lnTo>
                  <a:lnTo>
                    <a:pt x="5659507" y="2171699"/>
                  </a:lnTo>
                  <a:lnTo>
                    <a:pt x="5850377" y="2184399"/>
                  </a:lnTo>
                  <a:lnTo>
                    <a:pt x="6041248" y="2184399"/>
                  </a:lnTo>
                  <a:lnTo>
                    <a:pt x="6232121" y="2197099"/>
                  </a:lnTo>
                  <a:lnTo>
                    <a:pt x="6613870" y="2197099"/>
                  </a:lnTo>
                  <a:lnTo>
                    <a:pt x="6709308" y="2209799"/>
                  </a:lnTo>
                  <a:lnTo>
                    <a:pt x="7091063" y="2209799"/>
                  </a:lnTo>
                  <a:lnTo>
                    <a:pt x="7186503" y="2222499"/>
                  </a:lnTo>
                  <a:lnTo>
                    <a:pt x="7568263" y="2222499"/>
                  </a:lnTo>
                  <a:lnTo>
                    <a:pt x="7663703" y="2235199"/>
                  </a:lnTo>
                  <a:lnTo>
                    <a:pt x="8045467" y="2235199"/>
                  </a:lnTo>
                  <a:lnTo>
                    <a:pt x="8140909" y="2247899"/>
                  </a:lnTo>
                  <a:lnTo>
                    <a:pt x="17348200" y="2247899"/>
                  </a:lnTo>
                  <a:lnTo>
                    <a:pt x="17348200" y="1333499"/>
                  </a:lnTo>
                  <a:lnTo>
                    <a:pt x="13531595" y="1333499"/>
                  </a:lnTo>
                  <a:lnTo>
                    <a:pt x="13508520" y="1282699"/>
                  </a:lnTo>
                  <a:lnTo>
                    <a:pt x="13482096" y="1244599"/>
                  </a:lnTo>
                  <a:lnTo>
                    <a:pt x="13452496" y="1206499"/>
                  </a:lnTo>
                  <a:lnTo>
                    <a:pt x="13419895" y="1168399"/>
                  </a:lnTo>
                  <a:lnTo>
                    <a:pt x="13384466" y="1130299"/>
                  </a:lnTo>
                  <a:lnTo>
                    <a:pt x="13365425" y="1117599"/>
                  </a:lnTo>
                  <a:lnTo>
                    <a:pt x="8507890" y="1117599"/>
                  </a:lnTo>
                  <a:lnTo>
                    <a:pt x="8499815" y="1104899"/>
                  </a:lnTo>
                  <a:lnTo>
                    <a:pt x="8483650" y="1104899"/>
                  </a:lnTo>
                  <a:lnTo>
                    <a:pt x="8457647" y="1066799"/>
                  </a:lnTo>
                  <a:lnTo>
                    <a:pt x="8428822" y="1028699"/>
                  </a:lnTo>
                  <a:lnTo>
                    <a:pt x="8397324" y="990599"/>
                  </a:lnTo>
                  <a:lnTo>
                    <a:pt x="4005503" y="990599"/>
                  </a:lnTo>
                  <a:lnTo>
                    <a:pt x="3984748" y="952499"/>
                  </a:lnTo>
                  <a:lnTo>
                    <a:pt x="3958140" y="914399"/>
                  </a:lnTo>
                  <a:lnTo>
                    <a:pt x="3926466" y="888999"/>
                  </a:lnTo>
                  <a:lnTo>
                    <a:pt x="3908487" y="876299"/>
                  </a:lnTo>
                  <a:lnTo>
                    <a:pt x="3468229" y="876299"/>
                  </a:lnTo>
                  <a:lnTo>
                    <a:pt x="3451833" y="838199"/>
                  </a:lnTo>
                  <a:lnTo>
                    <a:pt x="3429873" y="800099"/>
                  </a:lnTo>
                  <a:lnTo>
                    <a:pt x="3403019" y="774699"/>
                  </a:lnTo>
                  <a:lnTo>
                    <a:pt x="2912744" y="774699"/>
                  </a:lnTo>
                  <a:lnTo>
                    <a:pt x="2906068" y="736599"/>
                  </a:lnTo>
                  <a:lnTo>
                    <a:pt x="2892329" y="698499"/>
                  </a:lnTo>
                  <a:lnTo>
                    <a:pt x="2872332" y="660399"/>
                  </a:lnTo>
                  <a:lnTo>
                    <a:pt x="2846881" y="622299"/>
                  </a:lnTo>
                  <a:lnTo>
                    <a:pt x="2816783" y="596899"/>
                  </a:lnTo>
                  <a:lnTo>
                    <a:pt x="2437345" y="596899"/>
                  </a:lnTo>
                  <a:lnTo>
                    <a:pt x="2419530" y="558799"/>
                  </a:lnTo>
                  <a:lnTo>
                    <a:pt x="2404468" y="533399"/>
                  </a:lnTo>
                  <a:lnTo>
                    <a:pt x="1789251" y="533399"/>
                  </a:lnTo>
                  <a:lnTo>
                    <a:pt x="1770686" y="507999"/>
                  </a:lnTo>
                  <a:lnTo>
                    <a:pt x="1150200" y="507999"/>
                  </a:lnTo>
                  <a:lnTo>
                    <a:pt x="1121550" y="469899"/>
                  </a:lnTo>
                  <a:lnTo>
                    <a:pt x="1091293" y="431799"/>
                  </a:lnTo>
                  <a:lnTo>
                    <a:pt x="1059508" y="406399"/>
                  </a:lnTo>
                  <a:lnTo>
                    <a:pt x="1026276" y="368299"/>
                  </a:lnTo>
                  <a:lnTo>
                    <a:pt x="991675" y="342899"/>
                  </a:lnTo>
                  <a:lnTo>
                    <a:pt x="955787" y="317499"/>
                  </a:lnTo>
                  <a:lnTo>
                    <a:pt x="918691" y="292099"/>
                  </a:lnTo>
                  <a:lnTo>
                    <a:pt x="880467" y="266699"/>
                  </a:lnTo>
                  <a:lnTo>
                    <a:pt x="841195" y="241299"/>
                  </a:lnTo>
                  <a:lnTo>
                    <a:pt x="800955" y="215899"/>
                  </a:lnTo>
                  <a:lnTo>
                    <a:pt x="717891" y="190499"/>
                  </a:lnTo>
                  <a:lnTo>
                    <a:pt x="675227" y="165099"/>
                  </a:lnTo>
                  <a:lnTo>
                    <a:pt x="543667" y="126999"/>
                  </a:lnTo>
                  <a:lnTo>
                    <a:pt x="498890" y="126999"/>
                  </a:lnTo>
                  <a:lnTo>
                    <a:pt x="453786" y="114299"/>
                  </a:lnTo>
                  <a:close/>
                </a:path>
                <a:path w="17348200" h="2298700">
                  <a:moveTo>
                    <a:pt x="14252223" y="1142999"/>
                  </a:moveTo>
                  <a:lnTo>
                    <a:pt x="13918406" y="1142999"/>
                  </a:lnTo>
                  <a:lnTo>
                    <a:pt x="13779693" y="1181099"/>
                  </a:lnTo>
                  <a:lnTo>
                    <a:pt x="13735130" y="1206499"/>
                  </a:lnTo>
                  <a:lnTo>
                    <a:pt x="13691653" y="1219199"/>
                  </a:lnTo>
                  <a:lnTo>
                    <a:pt x="13649412" y="1244599"/>
                  </a:lnTo>
                  <a:lnTo>
                    <a:pt x="13608556" y="1269999"/>
                  </a:lnTo>
                  <a:lnTo>
                    <a:pt x="13569234" y="1295399"/>
                  </a:lnTo>
                  <a:lnTo>
                    <a:pt x="13531595" y="1333499"/>
                  </a:lnTo>
                  <a:lnTo>
                    <a:pt x="17198402" y="1333499"/>
                  </a:lnTo>
                  <a:lnTo>
                    <a:pt x="17174354" y="1295399"/>
                  </a:lnTo>
                  <a:lnTo>
                    <a:pt x="17160053" y="1282699"/>
                  </a:lnTo>
                  <a:lnTo>
                    <a:pt x="15049448" y="1282699"/>
                  </a:lnTo>
                  <a:lnTo>
                    <a:pt x="15013155" y="1257299"/>
                  </a:lnTo>
                  <a:lnTo>
                    <a:pt x="14974277" y="1231899"/>
                  </a:lnTo>
                  <a:lnTo>
                    <a:pt x="14933164" y="1206499"/>
                  </a:lnTo>
                  <a:lnTo>
                    <a:pt x="14434031" y="1206499"/>
                  </a:lnTo>
                  <a:lnTo>
                    <a:pt x="14389935" y="1193799"/>
                  </a:lnTo>
                  <a:lnTo>
                    <a:pt x="14344836" y="1168399"/>
                  </a:lnTo>
                  <a:lnTo>
                    <a:pt x="14252223" y="1142999"/>
                  </a:lnTo>
                  <a:close/>
                </a:path>
                <a:path w="17348200" h="2298700">
                  <a:moveTo>
                    <a:pt x="17348200" y="1244599"/>
                  </a:moveTo>
                  <a:lnTo>
                    <a:pt x="17341589" y="1244599"/>
                  </a:lnTo>
                  <a:lnTo>
                    <a:pt x="17299076" y="1257299"/>
                  </a:lnTo>
                  <a:lnTo>
                    <a:pt x="17260076" y="1269999"/>
                  </a:lnTo>
                  <a:lnTo>
                    <a:pt x="17226036" y="1308099"/>
                  </a:lnTo>
                  <a:lnTo>
                    <a:pt x="17198402" y="1333499"/>
                  </a:lnTo>
                  <a:lnTo>
                    <a:pt x="17348200" y="1333499"/>
                  </a:lnTo>
                  <a:lnTo>
                    <a:pt x="17348200" y="1244599"/>
                  </a:lnTo>
                  <a:close/>
                </a:path>
                <a:path w="17348200" h="2298700">
                  <a:moveTo>
                    <a:pt x="15471193" y="1130299"/>
                  </a:moveTo>
                  <a:lnTo>
                    <a:pt x="15330755" y="1130299"/>
                  </a:lnTo>
                  <a:lnTo>
                    <a:pt x="15239347" y="1155699"/>
                  </a:lnTo>
                  <a:lnTo>
                    <a:pt x="15195896" y="1168399"/>
                  </a:lnTo>
                  <a:lnTo>
                    <a:pt x="15154652" y="1193799"/>
                  </a:lnTo>
                  <a:lnTo>
                    <a:pt x="15116143" y="1219199"/>
                  </a:lnTo>
                  <a:lnTo>
                    <a:pt x="15080899" y="1244599"/>
                  </a:lnTo>
                  <a:lnTo>
                    <a:pt x="15049448" y="1282699"/>
                  </a:lnTo>
                  <a:lnTo>
                    <a:pt x="17160053" y="1282699"/>
                  </a:lnTo>
                  <a:lnTo>
                    <a:pt x="17145751" y="1269999"/>
                  </a:lnTo>
                  <a:lnTo>
                    <a:pt x="17124012" y="1244599"/>
                  </a:lnTo>
                  <a:lnTo>
                    <a:pt x="16573956" y="1244599"/>
                  </a:lnTo>
                  <a:lnTo>
                    <a:pt x="16564134" y="1231899"/>
                  </a:lnTo>
                  <a:lnTo>
                    <a:pt x="15678873" y="1231899"/>
                  </a:lnTo>
                  <a:lnTo>
                    <a:pt x="15642444" y="1206499"/>
                  </a:lnTo>
                  <a:lnTo>
                    <a:pt x="15602932" y="1181099"/>
                  </a:lnTo>
                  <a:lnTo>
                    <a:pt x="15560868" y="1155699"/>
                  </a:lnTo>
                  <a:lnTo>
                    <a:pt x="15471193" y="1130299"/>
                  </a:lnTo>
                  <a:close/>
                </a:path>
                <a:path w="17348200" h="2298700">
                  <a:moveTo>
                    <a:pt x="16909177" y="1142999"/>
                  </a:moveTo>
                  <a:lnTo>
                    <a:pt x="16773790" y="1142999"/>
                  </a:lnTo>
                  <a:lnTo>
                    <a:pt x="16687245" y="1168399"/>
                  </a:lnTo>
                  <a:lnTo>
                    <a:pt x="16646730" y="1181099"/>
                  </a:lnTo>
                  <a:lnTo>
                    <a:pt x="16608785" y="1206499"/>
                  </a:lnTo>
                  <a:lnTo>
                    <a:pt x="16573956" y="1244599"/>
                  </a:lnTo>
                  <a:lnTo>
                    <a:pt x="17124012" y="1244599"/>
                  </a:lnTo>
                  <a:lnTo>
                    <a:pt x="17077074" y="1206499"/>
                  </a:lnTo>
                  <a:lnTo>
                    <a:pt x="17038096" y="1181099"/>
                  </a:lnTo>
                  <a:lnTo>
                    <a:pt x="16996755" y="1168399"/>
                  </a:lnTo>
                  <a:lnTo>
                    <a:pt x="16909177" y="1142999"/>
                  </a:lnTo>
                  <a:close/>
                </a:path>
                <a:path w="17348200" h="2298700">
                  <a:moveTo>
                    <a:pt x="16280391" y="1054099"/>
                  </a:moveTo>
                  <a:lnTo>
                    <a:pt x="15974192" y="1054099"/>
                  </a:lnTo>
                  <a:lnTo>
                    <a:pt x="15890557" y="1079499"/>
                  </a:lnTo>
                  <a:lnTo>
                    <a:pt x="15850587" y="1104899"/>
                  </a:lnTo>
                  <a:lnTo>
                    <a:pt x="15812171" y="1117599"/>
                  </a:lnTo>
                  <a:lnTo>
                    <a:pt x="15775551" y="1142999"/>
                  </a:lnTo>
                  <a:lnTo>
                    <a:pt x="15740967" y="1168399"/>
                  </a:lnTo>
                  <a:lnTo>
                    <a:pt x="15708660" y="1206499"/>
                  </a:lnTo>
                  <a:lnTo>
                    <a:pt x="15678873" y="1231899"/>
                  </a:lnTo>
                  <a:lnTo>
                    <a:pt x="16564134" y="1231899"/>
                  </a:lnTo>
                  <a:lnTo>
                    <a:pt x="16544490" y="1206499"/>
                  </a:lnTo>
                  <a:lnTo>
                    <a:pt x="16512476" y="1181099"/>
                  </a:lnTo>
                  <a:lnTo>
                    <a:pt x="16478155" y="1142999"/>
                  </a:lnTo>
                  <a:lnTo>
                    <a:pt x="16441769" y="1130299"/>
                  </a:lnTo>
                  <a:lnTo>
                    <a:pt x="16403558" y="1104899"/>
                  </a:lnTo>
                  <a:lnTo>
                    <a:pt x="16363763" y="1079499"/>
                  </a:lnTo>
                  <a:lnTo>
                    <a:pt x="16280391" y="1054099"/>
                  </a:lnTo>
                  <a:close/>
                </a:path>
                <a:path w="17348200" h="2298700">
                  <a:moveTo>
                    <a:pt x="14799940" y="1155699"/>
                  </a:moveTo>
                  <a:lnTo>
                    <a:pt x="14566031" y="1155699"/>
                  </a:lnTo>
                  <a:lnTo>
                    <a:pt x="14476516" y="1181099"/>
                  </a:lnTo>
                  <a:lnTo>
                    <a:pt x="14434031" y="1206499"/>
                  </a:lnTo>
                  <a:lnTo>
                    <a:pt x="14933164" y="1206499"/>
                  </a:lnTo>
                  <a:lnTo>
                    <a:pt x="14890170" y="1181099"/>
                  </a:lnTo>
                  <a:lnTo>
                    <a:pt x="14799940" y="1155699"/>
                  </a:lnTo>
                  <a:close/>
                </a:path>
                <a:path w="17348200" h="2298700">
                  <a:moveTo>
                    <a:pt x="14706399" y="1142999"/>
                  </a:moveTo>
                  <a:lnTo>
                    <a:pt x="14659266" y="1142999"/>
                  </a:lnTo>
                  <a:lnTo>
                    <a:pt x="14612360" y="1155699"/>
                  </a:lnTo>
                  <a:lnTo>
                    <a:pt x="14753408" y="1155699"/>
                  </a:lnTo>
                  <a:lnTo>
                    <a:pt x="14706399" y="1142999"/>
                  </a:lnTo>
                  <a:close/>
                </a:path>
                <a:path w="17348200" h="2298700">
                  <a:moveTo>
                    <a:pt x="14157386" y="1130299"/>
                  </a:moveTo>
                  <a:lnTo>
                    <a:pt x="14013575" y="1130299"/>
                  </a:lnTo>
                  <a:lnTo>
                    <a:pt x="13965821" y="1142999"/>
                  </a:lnTo>
                  <a:lnTo>
                    <a:pt x="14205008" y="1142999"/>
                  </a:lnTo>
                  <a:lnTo>
                    <a:pt x="14157386" y="1130299"/>
                  </a:lnTo>
                  <a:close/>
                </a:path>
                <a:path w="17348200" h="2298700">
                  <a:moveTo>
                    <a:pt x="8999602" y="914399"/>
                  </a:moveTo>
                  <a:lnTo>
                    <a:pt x="8861951" y="914399"/>
                  </a:lnTo>
                  <a:lnTo>
                    <a:pt x="8728737" y="952499"/>
                  </a:lnTo>
                  <a:lnTo>
                    <a:pt x="8687060" y="965199"/>
                  </a:lnTo>
                  <a:lnTo>
                    <a:pt x="8647369" y="990599"/>
                  </a:lnTo>
                  <a:lnTo>
                    <a:pt x="8610038" y="1015999"/>
                  </a:lnTo>
                  <a:lnTo>
                    <a:pt x="8575439" y="1041399"/>
                  </a:lnTo>
                  <a:lnTo>
                    <a:pt x="8543946" y="1079499"/>
                  </a:lnTo>
                  <a:lnTo>
                    <a:pt x="8515933" y="1117599"/>
                  </a:lnTo>
                  <a:lnTo>
                    <a:pt x="11145151" y="1117599"/>
                  </a:lnTo>
                  <a:lnTo>
                    <a:pt x="11123210" y="1092199"/>
                  </a:lnTo>
                  <a:lnTo>
                    <a:pt x="10563554" y="1092199"/>
                  </a:lnTo>
                  <a:lnTo>
                    <a:pt x="10534924" y="1054099"/>
                  </a:lnTo>
                  <a:lnTo>
                    <a:pt x="10502156" y="1028699"/>
                  </a:lnTo>
                  <a:lnTo>
                    <a:pt x="9957688" y="1028699"/>
                  </a:lnTo>
                  <a:lnTo>
                    <a:pt x="9938882" y="1015999"/>
                  </a:lnTo>
                  <a:lnTo>
                    <a:pt x="9247898" y="1015999"/>
                  </a:lnTo>
                  <a:lnTo>
                    <a:pt x="9211504" y="990599"/>
                  </a:lnTo>
                  <a:lnTo>
                    <a:pt x="9172617" y="965199"/>
                  </a:lnTo>
                  <a:lnTo>
                    <a:pt x="9131610" y="952499"/>
                  </a:lnTo>
                  <a:lnTo>
                    <a:pt x="9044729" y="927099"/>
                  </a:lnTo>
                  <a:lnTo>
                    <a:pt x="8999602" y="914399"/>
                  </a:lnTo>
                  <a:close/>
                </a:path>
                <a:path w="17348200" h="2298700">
                  <a:moveTo>
                    <a:pt x="12466904" y="419099"/>
                  </a:moveTo>
                  <a:lnTo>
                    <a:pt x="12368136" y="419099"/>
                  </a:lnTo>
                  <a:lnTo>
                    <a:pt x="12319672" y="431799"/>
                  </a:lnTo>
                  <a:lnTo>
                    <a:pt x="12272344" y="431799"/>
                  </a:lnTo>
                  <a:lnTo>
                    <a:pt x="12181701" y="457199"/>
                  </a:lnTo>
                  <a:lnTo>
                    <a:pt x="12138685" y="482599"/>
                  </a:lnTo>
                  <a:lnTo>
                    <a:pt x="12097405" y="495299"/>
                  </a:lnTo>
                  <a:lnTo>
                    <a:pt x="12058011" y="520699"/>
                  </a:lnTo>
                  <a:lnTo>
                    <a:pt x="12020652" y="558799"/>
                  </a:lnTo>
                  <a:lnTo>
                    <a:pt x="11985479" y="584199"/>
                  </a:lnTo>
                  <a:lnTo>
                    <a:pt x="11952641" y="622299"/>
                  </a:lnTo>
                  <a:lnTo>
                    <a:pt x="11922288" y="647699"/>
                  </a:lnTo>
                  <a:lnTo>
                    <a:pt x="11894569" y="685799"/>
                  </a:lnTo>
                  <a:lnTo>
                    <a:pt x="11869634" y="723899"/>
                  </a:lnTo>
                  <a:lnTo>
                    <a:pt x="11847633" y="774699"/>
                  </a:lnTo>
                  <a:lnTo>
                    <a:pt x="11828715" y="812799"/>
                  </a:lnTo>
                  <a:lnTo>
                    <a:pt x="11633163" y="812799"/>
                  </a:lnTo>
                  <a:lnTo>
                    <a:pt x="11444799" y="863599"/>
                  </a:lnTo>
                  <a:lnTo>
                    <a:pt x="11400458" y="888999"/>
                  </a:lnTo>
                  <a:lnTo>
                    <a:pt x="11357650" y="914399"/>
                  </a:lnTo>
                  <a:lnTo>
                    <a:pt x="11316592" y="939799"/>
                  </a:lnTo>
                  <a:lnTo>
                    <a:pt x="11277502" y="965199"/>
                  </a:lnTo>
                  <a:lnTo>
                    <a:pt x="11240596" y="1003299"/>
                  </a:lnTo>
                  <a:lnTo>
                    <a:pt x="11206091" y="1041399"/>
                  </a:lnTo>
                  <a:lnTo>
                    <a:pt x="11174203" y="1079499"/>
                  </a:lnTo>
                  <a:lnTo>
                    <a:pt x="11145151" y="1117599"/>
                  </a:lnTo>
                  <a:lnTo>
                    <a:pt x="13365425" y="1117599"/>
                  </a:lnTo>
                  <a:lnTo>
                    <a:pt x="13346384" y="1104899"/>
                  </a:lnTo>
                  <a:lnTo>
                    <a:pt x="13305823" y="1066799"/>
                  </a:lnTo>
                  <a:lnTo>
                    <a:pt x="13262957" y="1041399"/>
                  </a:lnTo>
                  <a:lnTo>
                    <a:pt x="13217959" y="1028699"/>
                  </a:lnTo>
                  <a:lnTo>
                    <a:pt x="13171005" y="1003299"/>
                  </a:lnTo>
                  <a:lnTo>
                    <a:pt x="13071921" y="977899"/>
                  </a:lnTo>
                  <a:lnTo>
                    <a:pt x="13020140" y="977899"/>
                  </a:lnTo>
                  <a:lnTo>
                    <a:pt x="13013318" y="927099"/>
                  </a:lnTo>
                  <a:lnTo>
                    <a:pt x="13002920" y="876299"/>
                  </a:lnTo>
                  <a:lnTo>
                    <a:pt x="12989090" y="838199"/>
                  </a:lnTo>
                  <a:lnTo>
                    <a:pt x="12971969" y="787399"/>
                  </a:lnTo>
                  <a:lnTo>
                    <a:pt x="12951702" y="749299"/>
                  </a:lnTo>
                  <a:lnTo>
                    <a:pt x="12928432" y="711199"/>
                  </a:lnTo>
                  <a:lnTo>
                    <a:pt x="12902300" y="673099"/>
                  </a:lnTo>
                  <a:lnTo>
                    <a:pt x="12873450" y="634999"/>
                  </a:lnTo>
                  <a:lnTo>
                    <a:pt x="12842026" y="596899"/>
                  </a:lnTo>
                  <a:lnTo>
                    <a:pt x="12808169" y="571499"/>
                  </a:lnTo>
                  <a:lnTo>
                    <a:pt x="12772023" y="546099"/>
                  </a:lnTo>
                  <a:lnTo>
                    <a:pt x="12733730" y="520699"/>
                  </a:lnTo>
                  <a:lnTo>
                    <a:pt x="12693434" y="495299"/>
                  </a:lnTo>
                  <a:lnTo>
                    <a:pt x="12651278" y="469899"/>
                  </a:lnTo>
                  <a:lnTo>
                    <a:pt x="12607403" y="457199"/>
                  </a:lnTo>
                  <a:lnTo>
                    <a:pt x="12515074" y="431799"/>
                  </a:lnTo>
                  <a:lnTo>
                    <a:pt x="12466904" y="419099"/>
                  </a:lnTo>
                  <a:close/>
                </a:path>
                <a:path w="17348200" h="2298700">
                  <a:moveTo>
                    <a:pt x="10905040" y="990599"/>
                  </a:moveTo>
                  <a:lnTo>
                    <a:pt x="10767057" y="990599"/>
                  </a:lnTo>
                  <a:lnTo>
                    <a:pt x="10678845" y="1015999"/>
                  </a:lnTo>
                  <a:lnTo>
                    <a:pt x="10637576" y="1041399"/>
                  </a:lnTo>
                  <a:lnTo>
                    <a:pt x="10598956" y="1066799"/>
                  </a:lnTo>
                  <a:lnTo>
                    <a:pt x="10563554" y="1092199"/>
                  </a:lnTo>
                  <a:lnTo>
                    <a:pt x="11123210" y="1092199"/>
                  </a:lnTo>
                  <a:lnTo>
                    <a:pt x="11075729" y="1054099"/>
                  </a:lnTo>
                  <a:lnTo>
                    <a:pt x="11036185" y="1028699"/>
                  </a:lnTo>
                  <a:lnTo>
                    <a:pt x="10994177" y="1015999"/>
                  </a:lnTo>
                  <a:lnTo>
                    <a:pt x="10905040" y="990599"/>
                  </a:lnTo>
                  <a:close/>
                </a:path>
                <a:path w="17348200" h="2298700">
                  <a:moveTo>
                    <a:pt x="16193582" y="1041399"/>
                  </a:moveTo>
                  <a:lnTo>
                    <a:pt x="16061147" y="1041399"/>
                  </a:lnTo>
                  <a:lnTo>
                    <a:pt x="16017376" y="1054099"/>
                  </a:lnTo>
                  <a:lnTo>
                    <a:pt x="16237296" y="1054099"/>
                  </a:lnTo>
                  <a:lnTo>
                    <a:pt x="16193582" y="1041399"/>
                  </a:lnTo>
                  <a:close/>
                </a:path>
                <a:path w="17348200" h="2298700">
                  <a:moveTo>
                    <a:pt x="10296108" y="927099"/>
                  </a:moveTo>
                  <a:lnTo>
                    <a:pt x="10159121" y="927099"/>
                  </a:lnTo>
                  <a:lnTo>
                    <a:pt x="10114635" y="939799"/>
                  </a:lnTo>
                  <a:lnTo>
                    <a:pt x="10071681" y="952499"/>
                  </a:lnTo>
                  <a:lnTo>
                    <a:pt x="10030828" y="977899"/>
                  </a:lnTo>
                  <a:lnTo>
                    <a:pt x="9992641" y="1003299"/>
                  </a:lnTo>
                  <a:lnTo>
                    <a:pt x="9957688" y="1028699"/>
                  </a:lnTo>
                  <a:lnTo>
                    <a:pt x="10502156" y="1028699"/>
                  </a:lnTo>
                  <a:lnTo>
                    <a:pt x="10465819" y="990599"/>
                  </a:lnTo>
                  <a:lnTo>
                    <a:pt x="10426478" y="977899"/>
                  </a:lnTo>
                  <a:lnTo>
                    <a:pt x="10384701" y="952499"/>
                  </a:lnTo>
                  <a:lnTo>
                    <a:pt x="10296108" y="927099"/>
                  </a:lnTo>
                  <a:close/>
                </a:path>
                <a:path w="17348200" h="2298700">
                  <a:moveTo>
                    <a:pt x="9652655" y="901699"/>
                  </a:moveTo>
                  <a:lnTo>
                    <a:pt x="9508427" y="901699"/>
                  </a:lnTo>
                  <a:lnTo>
                    <a:pt x="9415029" y="927099"/>
                  </a:lnTo>
                  <a:lnTo>
                    <a:pt x="9370244" y="952499"/>
                  </a:lnTo>
                  <a:lnTo>
                    <a:pt x="9327219" y="965199"/>
                  </a:lnTo>
                  <a:lnTo>
                    <a:pt x="9286316" y="990599"/>
                  </a:lnTo>
                  <a:lnTo>
                    <a:pt x="9247898" y="1015999"/>
                  </a:lnTo>
                  <a:lnTo>
                    <a:pt x="9938882" y="1015999"/>
                  </a:lnTo>
                  <a:lnTo>
                    <a:pt x="9920076" y="1003299"/>
                  </a:lnTo>
                  <a:lnTo>
                    <a:pt x="9879871" y="977899"/>
                  </a:lnTo>
                  <a:lnTo>
                    <a:pt x="9837437" y="952499"/>
                  </a:lnTo>
                  <a:lnTo>
                    <a:pt x="9793135" y="939799"/>
                  </a:lnTo>
                  <a:lnTo>
                    <a:pt x="9747329" y="914399"/>
                  </a:lnTo>
                  <a:lnTo>
                    <a:pt x="9700382" y="914399"/>
                  </a:lnTo>
                  <a:lnTo>
                    <a:pt x="9652655" y="901699"/>
                  </a:lnTo>
                  <a:close/>
                </a:path>
                <a:path w="17348200" h="2298700">
                  <a:moveTo>
                    <a:pt x="5284526" y="0"/>
                  </a:moveTo>
                  <a:lnTo>
                    <a:pt x="5138371" y="0"/>
                  </a:lnTo>
                  <a:lnTo>
                    <a:pt x="5091989" y="12699"/>
                  </a:lnTo>
                  <a:lnTo>
                    <a:pt x="5003034" y="38099"/>
                  </a:lnTo>
                  <a:lnTo>
                    <a:pt x="4960741" y="50799"/>
                  </a:lnTo>
                  <a:lnTo>
                    <a:pt x="4920093" y="76199"/>
                  </a:lnTo>
                  <a:lnTo>
                    <a:pt x="4881229" y="101599"/>
                  </a:lnTo>
                  <a:lnTo>
                    <a:pt x="4844291" y="126999"/>
                  </a:lnTo>
                  <a:lnTo>
                    <a:pt x="4809418" y="152399"/>
                  </a:lnTo>
                  <a:lnTo>
                    <a:pt x="4776750" y="190499"/>
                  </a:lnTo>
                  <a:lnTo>
                    <a:pt x="4746430" y="215899"/>
                  </a:lnTo>
                  <a:lnTo>
                    <a:pt x="4718596" y="253999"/>
                  </a:lnTo>
                  <a:lnTo>
                    <a:pt x="4693390" y="292099"/>
                  </a:lnTo>
                  <a:lnTo>
                    <a:pt x="4670951" y="330199"/>
                  </a:lnTo>
                  <a:lnTo>
                    <a:pt x="4651421" y="380999"/>
                  </a:lnTo>
                  <a:lnTo>
                    <a:pt x="4634940" y="419099"/>
                  </a:lnTo>
                  <a:lnTo>
                    <a:pt x="4621648" y="457199"/>
                  </a:lnTo>
                  <a:lnTo>
                    <a:pt x="4611686" y="507999"/>
                  </a:lnTo>
                  <a:lnTo>
                    <a:pt x="4605195" y="558799"/>
                  </a:lnTo>
                  <a:lnTo>
                    <a:pt x="4602314" y="609599"/>
                  </a:lnTo>
                  <a:lnTo>
                    <a:pt x="4602390" y="622299"/>
                  </a:lnTo>
                  <a:lnTo>
                    <a:pt x="4568910" y="622299"/>
                  </a:lnTo>
                  <a:lnTo>
                    <a:pt x="4535520" y="634999"/>
                  </a:lnTo>
                  <a:lnTo>
                    <a:pt x="4469078" y="634999"/>
                  </a:lnTo>
                  <a:lnTo>
                    <a:pt x="4330594" y="673099"/>
                  </a:lnTo>
                  <a:lnTo>
                    <a:pt x="4286002" y="698499"/>
                  </a:lnTo>
                  <a:lnTo>
                    <a:pt x="4242925" y="723899"/>
                  </a:lnTo>
                  <a:lnTo>
                    <a:pt x="4201803" y="749299"/>
                  </a:lnTo>
                  <a:lnTo>
                    <a:pt x="4163074" y="774699"/>
                  </a:lnTo>
                  <a:lnTo>
                    <a:pt x="4127176" y="800099"/>
                  </a:lnTo>
                  <a:lnTo>
                    <a:pt x="4094547" y="838199"/>
                  </a:lnTo>
                  <a:lnTo>
                    <a:pt x="4065627" y="876299"/>
                  </a:lnTo>
                  <a:lnTo>
                    <a:pt x="4040854" y="914399"/>
                  </a:lnTo>
                  <a:lnTo>
                    <a:pt x="4020666" y="952499"/>
                  </a:lnTo>
                  <a:lnTo>
                    <a:pt x="4005503" y="990599"/>
                  </a:lnTo>
                  <a:lnTo>
                    <a:pt x="8397324" y="990599"/>
                  </a:lnTo>
                  <a:lnTo>
                    <a:pt x="8363302" y="965199"/>
                  </a:lnTo>
                  <a:lnTo>
                    <a:pt x="8326905" y="927099"/>
                  </a:lnTo>
                  <a:lnTo>
                    <a:pt x="8307593" y="914399"/>
                  </a:lnTo>
                  <a:lnTo>
                    <a:pt x="7606410" y="914399"/>
                  </a:lnTo>
                  <a:lnTo>
                    <a:pt x="7577099" y="876299"/>
                  </a:lnTo>
                  <a:lnTo>
                    <a:pt x="7545020" y="838199"/>
                  </a:lnTo>
                  <a:lnTo>
                    <a:pt x="7510343" y="812799"/>
                  </a:lnTo>
                  <a:lnTo>
                    <a:pt x="7473238" y="774699"/>
                  </a:lnTo>
                  <a:lnTo>
                    <a:pt x="7438785" y="749299"/>
                  </a:lnTo>
                  <a:lnTo>
                    <a:pt x="7401673" y="711199"/>
                  </a:lnTo>
                  <a:lnTo>
                    <a:pt x="7362072" y="685799"/>
                  </a:lnTo>
                  <a:lnTo>
                    <a:pt x="7320151" y="660399"/>
                  </a:lnTo>
                  <a:lnTo>
                    <a:pt x="7276080" y="634999"/>
                  </a:lnTo>
                  <a:lnTo>
                    <a:pt x="7230028" y="622299"/>
                  </a:lnTo>
                  <a:lnTo>
                    <a:pt x="7182166" y="596899"/>
                  </a:lnTo>
                  <a:lnTo>
                    <a:pt x="6853922" y="596899"/>
                  </a:lnTo>
                  <a:lnTo>
                    <a:pt x="6834300" y="558799"/>
                  </a:lnTo>
                  <a:lnTo>
                    <a:pt x="6811466" y="520699"/>
                  </a:lnTo>
                  <a:lnTo>
                    <a:pt x="6785574" y="469899"/>
                  </a:lnTo>
                  <a:lnTo>
                    <a:pt x="6756780" y="431799"/>
                  </a:lnTo>
                  <a:lnTo>
                    <a:pt x="5810528" y="431799"/>
                  </a:lnTo>
                  <a:lnTo>
                    <a:pt x="5794080" y="380999"/>
                  </a:lnTo>
                  <a:lnTo>
                    <a:pt x="5774315" y="342899"/>
                  </a:lnTo>
                  <a:lnTo>
                    <a:pt x="5751386" y="292099"/>
                  </a:lnTo>
                  <a:lnTo>
                    <a:pt x="5725443" y="253999"/>
                  </a:lnTo>
                  <a:lnTo>
                    <a:pt x="5696638" y="215899"/>
                  </a:lnTo>
                  <a:lnTo>
                    <a:pt x="5665124" y="190499"/>
                  </a:lnTo>
                  <a:lnTo>
                    <a:pt x="5631050" y="152399"/>
                  </a:lnTo>
                  <a:lnTo>
                    <a:pt x="5594570" y="126999"/>
                  </a:lnTo>
                  <a:lnTo>
                    <a:pt x="5555833" y="101599"/>
                  </a:lnTo>
                  <a:lnTo>
                    <a:pt x="5514992" y="76199"/>
                  </a:lnTo>
                  <a:lnTo>
                    <a:pt x="5472199" y="50799"/>
                  </a:lnTo>
                  <a:lnTo>
                    <a:pt x="5427604" y="38099"/>
                  </a:lnTo>
                  <a:lnTo>
                    <a:pt x="5333616" y="12699"/>
                  </a:lnTo>
                  <a:lnTo>
                    <a:pt x="5284526" y="0"/>
                  </a:lnTo>
                  <a:close/>
                </a:path>
                <a:path w="17348200" h="2298700">
                  <a:moveTo>
                    <a:pt x="8066983" y="812799"/>
                  </a:moveTo>
                  <a:lnTo>
                    <a:pt x="7869505" y="812799"/>
                  </a:lnTo>
                  <a:lnTo>
                    <a:pt x="7821877" y="825499"/>
                  </a:lnTo>
                  <a:lnTo>
                    <a:pt x="7730704" y="850899"/>
                  </a:lnTo>
                  <a:lnTo>
                    <a:pt x="7687460" y="863599"/>
                  </a:lnTo>
                  <a:lnTo>
                    <a:pt x="7645978" y="888999"/>
                  </a:lnTo>
                  <a:lnTo>
                    <a:pt x="7606410" y="914399"/>
                  </a:lnTo>
                  <a:lnTo>
                    <a:pt x="8307593" y="914399"/>
                  </a:lnTo>
                  <a:lnTo>
                    <a:pt x="8288281" y="901699"/>
                  </a:lnTo>
                  <a:lnTo>
                    <a:pt x="8247581" y="876299"/>
                  </a:lnTo>
                  <a:lnTo>
                    <a:pt x="8204952" y="863599"/>
                  </a:lnTo>
                  <a:lnTo>
                    <a:pt x="8160543" y="838199"/>
                  </a:lnTo>
                  <a:lnTo>
                    <a:pt x="8066983" y="812799"/>
                  </a:lnTo>
                  <a:close/>
                </a:path>
                <a:path w="17348200" h="2298700">
                  <a:moveTo>
                    <a:pt x="3764803" y="800099"/>
                  </a:moveTo>
                  <a:lnTo>
                    <a:pt x="3628834" y="800099"/>
                  </a:lnTo>
                  <a:lnTo>
                    <a:pt x="3584895" y="812799"/>
                  </a:lnTo>
                  <a:lnTo>
                    <a:pt x="3542958" y="825499"/>
                  </a:lnTo>
                  <a:lnTo>
                    <a:pt x="3503808" y="850899"/>
                  </a:lnTo>
                  <a:lnTo>
                    <a:pt x="3468229" y="876299"/>
                  </a:lnTo>
                  <a:lnTo>
                    <a:pt x="3908487" y="876299"/>
                  </a:lnTo>
                  <a:lnTo>
                    <a:pt x="3890509" y="863599"/>
                  </a:lnTo>
                  <a:lnTo>
                    <a:pt x="3851056" y="838199"/>
                  </a:lnTo>
                  <a:lnTo>
                    <a:pt x="3808892" y="812799"/>
                  </a:lnTo>
                  <a:lnTo>
                    <a:pt x="3764803" y="800099"/>
                  </a:lnTo>
                  <a:close/>
                </a:path>
                <a:path w="17348200" h="2298700">
                  <a:moveTo>
                    <a:pt x="11730908" y="800099"/>
                  </a:moveTo>
                  <a:lnTo>
                    <a:pt x="11681920" y="812799"/>
                  </a:lnTo>
                  <a:lnTo>
                    <a:pt x="11779913" y="812799"/>
                  </a:lnTo>
                  <a:lnTo>
                    <a:pt x="11730908" y="800099"/>
                  </a:lnTo>
                  <a:close/>
                </a:path>
                <a:path w="17348200" h="2298700">
                  <a:moveTo>
                    <a:pt x="3218733" y="673099"/>
                  </a:moveTo>
                  <a:lnTo>
                    <a:pt x="3092220" y="673099"/>
                  </a:lnTo>
                  <a:lnTo>
                    <a:pt x="3051404" y="685799"/>
                  </a:lnTo>
                  <a:lnTo>
                    <a:pt x="3012380" y="698499"/>
                  </a:lnTo>
                  <a:lnTo>
                    <a:pt x="2975816" y="723899"/>
                  </a:lnTo>
                  <a:lnTo>
                    <a:pt x="2942381" y="736599"/>
                  </a:lnTo>
                  <a:lnTo>
                    <a:pt x="2912744" y="774699"/>
                  </a:lnTo>
                  <a:lnTo>
                    <a:pt x="3403019" y="774699"/>
                  </a:lnTo>
                  <a:lnTo>
                    <a:pt x="3371939" y="749299"/>
                  </a:lnTo>
                  <a:lnTo>
                    <a:pt x="3337302" y="723899"/>
                  </a:lnTo>
                  <a:lnTo>
                    <a:pt x="3299776" y="698499"/>
                  </a:lnTo>
                  <a:lnTo>
                    <a:pt x="3260030" y="685799"/>
                  </a:lnTo>
                  <a:lnTo>
                    <a:pt x="3218733" y="673099"/>
                  </a:lnTo>
                  <a:close/>
                </a:path>
                <a:path w="17348200" h="2298700">
                  <a:moveTo>
                    <a:pt x="2624762" y="520699"/>
                  </a:moveTo>
                  <a:lnTo>
                    <a:pt x="2583689" y="520699"/>
                  </a:lnTo>
                  <a:lnTo>
                    <a:pt x="2543606" y="533399"/>
                  </a:lnTo>
                  <a:lnTo>
                    <a:pt x="2505317" y="546099"/>
                  </a:lnTo>
                  <a:lnTo>
                    <a:pt x="2469628" y="571499"/>
                  </a:lnTo>
                  <a:lnTo>
                    <a:pt x="2437345" y="596899"/>
                  </a:lnTo>
                  <a:lnTo>
                    <a:pt x="2816783" y="596899"/>
                  </a:lnTo>
                  <a:lnTo>
                    <a:pt x="2782843" y="571499"/>
                  </a:lnTo>
                  <a:lnTo>
                    <a:pt x="2745865" y="558799"/>
                  </a:lnTo>
                  <a:lnTo>
                    <a:pt x="2706656" y="546099"/>
                  </a:lnTo>
                  <a:lnTo>
                    <a:pt x="2624762" y="520699"/>
                  </a:lnTo>
                  <a:close/>
                </a:path>
                <a:path w="17348200" h="2298700">
                  <a:moveTo>
                    <a:pt x="7132663" y="584199"/>
                  </a:moveTo>
                  <a:lnTo>
                    <a:pt x="6939814" y="584199"/>
                  </a:lnTo>
                  <a:lnTo>
                    <a:pt x="6896353" y="596899"/>
                  </a:lnTo>
                  <a:lnTo>
                    <a:pt x="7182166" y="596899"/>
                  </a:lnTo>
                  <a:lnTo>
                    <a:pt x="7132663" y="584199"/>
                  </a:lnTo>
                  <a:close/>
                </a:path>
                <a:path w="17348200" h="2298700">
                  <a:moveTo>
                    <a:pt x="2149011" y="380999"/>
                  </a:moveTo>
                  <a:lnTo>
                    <a:pt x="2065021" y="380999"/>
                  </a:lnTo>
                  <a:lnTo>
                    <a:pt x="2023451" y="393699"/>
                  </a:lnTo>
                  <a:lnTo>
                    <a:pt x="1982862" y="393699"/>
                  </a:lnTo>
                  <a:lnTo>
                    <a:pt x="1943778" y="406399"/>
                  </a:lnTo>
                  <a:lnTo>
                    <a:pt x="1906722" y="431799"/>
                  </a:lnTo>
                  <a:lnTo>
                    <a:pt x="1872218" y="444499"/>
                  </a:lnTo>
                  <a:lnTo>
                    <a:pt x="1840789" y="469899"/>
                  </a:lnTo>
                  <a:lnTo>
                    <a:pt x="1812959" y="507999"/>
                  </a:lnTo>
                  <a:lnTo>
                    <a:pt x="1789251" y="533399"/>
                  </a:lnTo>
                  <a:lnTo>
                    <a:pt x="2404468" y="533399"/>
                  </a:lnTo>
                  <a:lnTo>
                    <a:pt x="2396938" y="520699"/>
                  </a:lnTo>
                  <a:lnTo>
                    <a:pt x="2370092" y="495299"/>
                  </a:lnTo>
                  <a:lnTo>
                    <a:pt x="2339517" y="457199"/>
                  </a:lnTo>
                  <a:lnTo>
                    <a:pt x="2305735" y="444499"/>
                  </a:lnTo>
                  <a:lnTo>
                    <a:pt x="2269270" y="419099"/>
                  </a:lnTo>
                  <a:lnTo>
                    <a:pt x="2230645" y="406399"/>
                  </a:lnTo>
                  <a:lnTo>
                    <a:pt x="2149011" y="380999"/>
                  </a:lnTo>
                  <a:close/>
                </a:path>
                <a:path w="17348200" h="2298700">
                  <a:moveTo>
                    <a:pt x="1581112" y="355599"/>
                  </a:moveTo>
                  <a:lnTo>
                    <a:pt x="1337408" y="355599"/>
                  </a:lnTo>
                  <a:lnTo>
                    <a:pt x="1299295" y="368299"/>
                  </a:lnTo>
                  <a:lnTo>
                    <a:pt x="1263265" y="393699"/>
                  </a:lnTo>
                  <a:lnTo>
                    <a:pt x="1229828" y="406399"/>
                  </a:lnTo>
                  <a:lnTo>
                    <a:pt x="1199496" y="444499"/>
                  </a:lnTo>
                  <a:lnTo>
                    <a:pt x="1172783" y="469899"/>
                  </a:lnTo>
                  <a:lnTo>
                    <a:pt x="1150200" y="507999"/>
                  </a:lnTo>
                  <a:lnTo>
                    <a:pt x="1770686" y="507999"/>
                  </a:lnTo>
                  <a:lnTo>
                    <a:pt x="1747544" y="469899"/>
                  </a:lnTo>
                  <a:lnTo>
                    <a:pt x="1720338" y="444499"/>
                  </a:lnTo>
                  <a:lnTo>
                    <a:pt x="1689579" y="419099"/>
                  </a:lnTo>
                  <a:lnTo>
                    <a:pt x="1655781" y="393699"/>
                  </a:lnTo>
                  <a:lnTo>
                    <a:pt x="1619454" y="380999"/>
                  </a:lnTo>
                  <a:lnTo>
                    <a:pt x="1581112" y="355599"/>
                  </a:lnTo>
                  <a:close/>
                </a:path>
                <a:path w="17348200" h="2298700">
                  <a:moveTo>
                    <a:pt x="6343094" y="215899"/>
                  </a:moveTo>
                  <a:lnTo>
                    <a:pt x="6189832" y="215899"/>
                  </a:lnTo>
                  <a:lnTo>
                    <a:pt x="6140294" y="228599"/>
                  </a:lnTo>
                  <a:lnTo>
                    <a:pt x="6045721" y="253999"/>
                  </a:lnTo>
                  <a:lnTo>
                    <a:pt x="6001033" y="279399"/>
                  </a:lnTo>
                  <a:lnTo>
                    <a:pt x="5958310" y="304799"/>
                  </a:lnTo>
                  <a:lnTo>
                    <a:pt x="5917724" y="330199"/>
                  </a:lnTo>
                  <a:lnTo>
                    <a:pt x="5879449" y="355599"/>
                  </a:lnTo>
                  <a:lnTo>
                    <a:pt x="5843660" y="393699"/>
                  </a:lnTo>
                  <a:lnTo>
                    <a:pt x="5810528" y="431799"/>
                  </a:lnTo>
                  <a:lnTo>
                    <a:pt x="6756780" y="431799"/>
                  </a:lnTo>
                  <a:lnTo>
                    <a:pt x="6725237" y="406399"/>
                  </a:lnTo>
                  <a:lnTo>
                    <a:pt x="6691099" y="368299"/>
                  </a:lnTo>
                  <a:lnTo>
                    <a:pt x="6654521" y="342899"/>
                  </a:lnTo>
                  <a:lnTo>
                    <a:pt x="6615656" y="317499"/>
                  </a:lnTo>
                  <a:lnTo>
                    <a:pt x="6574660" y="292099"/>
                  </a:lnTo>
                  <a:lnTo>
                    <a:pt x="6531686" y="266699"/>
                  </a:lnTo>
                  <a:lnTo>
                    <a:pt x="6486888" y="253999"/>
                  </a:lnTo>
                  <a:lnTo>
                    <a:pt x="6440420" y="228599"/>
                  </a:lnTo>
                  <a:lnTo>
                    <a:pt x="6392438" y="228599"/>
                  </a:lnTo>
                  <a:lnTo>
                    <a:pt x="6343094" y="215899"/>
                  </a:lnTo>
                  <a:close/>
                </a:path>
                <a:path w="17348200" h="2298700">
                  <a:moveTo>
                    <a:pt x="1500429" y="342899"/>
                  </a:moveTo>
                  <a:lnTo>
                    <a:pt x="1417828" y="342899"/>
                  </a:lnTo>
                  <a:lnTo>
                    <a:pt x="1377089" y="355599"/>
                  </a:lnTo>
                  <a:lnTo>
                    <a:pt x="1541266" y="355599"/>
                  </a:lnTo>
                  <a:lnTo>
                    <a:pt x="1500429" y="342899"/>
                  </a:lnTo>
                  <a:close/>
                </a:path>
                <a:path w="17348200" h="2298700">
                  <a:moveTo>
                    <a:pt x="317301" y="101599"/>
                  </a:moveTo>
                  <a:lnTo>
                    <a:pt x="271683" y="101599"/>
                  </a:lnTo>
                  <a:lnTo>
                    <a:pt x="226137" y="114299"/>
                  </a:lnTo>
                  <a:lnTo>
                    <a:pt x="362911" y="114299"/>
                  </a:lnTo>
                  <a:lnTo>
                    <a:pt x="317301" y="101599"/>
                  </a:lnTo>
                  <a:close/>
                </a:path>
              </a:pathLst>
            </a:custGeom>
            <a:solidFill>
              <a:srgbClr val="3C99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2949756" y="0"/>
              <a:ext cx="1239520" cy="8102600"/>
            </a:xfrm>
            <a:custGeom>
              <a:avLst/>
              <a:gdLst/>
              <a:ahLst/>
              <a:cxnLst/>
              <a:rect l="l" t="t" r="r" b="b"/>
              <a:pathLst>
                <a:path w="1239520" h="8102600">
                  <a:moveTo>
                    <a:pt x="163874" y="0"/>
                  </a:moveTo>
                  <a:lnTo>
                    <a:pt x="0" y="0"/>
                  </a:lnTo>
                  <a:lnTo>
                    <a:pt x="199165" y="1384300"/>
                  </a:lnTo>
                  <a:lnTo>
                    <a:pt x="730382" y="4752776"/>
                  </a:lnTo>
                  <a:lnTo>
                    <a:pt x="924652" y="6567487"/>
                  </a:lnTo>
                  <a:lnTo>
                    <a:pt x="797454" y="7451129"/>
                  </a:lnTo>
                  <a:lnTo>
                    <a:pt x="364265" y="8026400"/>
                  </a:lnTo>
                  <a:lnTo>
                    <a:pt x="897665" y="8102600"/>
                  </a:lnTo>
                  <a:lnTo>
                    <a:pt x="1184407" y="6678414"/>
                  </a:lnTo>
                  <a:lnTo>
                    <a:pt x="1238977" y="5519737"/>
                  </a:lnTo>
                  <a:lnTo>
                    <a:pt x="1024466" y="4011017"/>
                  </a:lnTo>
                  <a:lnTo>
                    <a:pt x="503965" y="1536700"/>
                  </a:lnTo>
                  <a:lnTo>
                    <a:pt x="324180" y="696714"/>
                  </a:lnTo>
                  <a:lnTo>
                    <a:pt x="163874" y="0"/>
                  </a:lnTo>
                  <a:close/>
                </a:path>
              </a:pathLst>
            </a:custGeom>
            <a:solidFill>
              <a:srgbClr val="A2686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953151" y="2084137"/>
              <a:ext cx="395605" cy="4704715"/>
            </a:xfrm>
            <a:custGeom>
              <a:avLst/>
              <a:gdLst/>
              <a:ahLst/>
              <a:cxnLst/>
              <a:rect l="l" t="t" r="r" b="b"/>
              <a:pathLst>
                <a:path w="395605" h="4704715">
                  <a:moveTo>
                    <a:pt x="395047" y="2950356"/>
                  </a:moveTo>
                  <a:lnTo>
                    <a:pt x="387360" y="3041573"/>
                  </a:lnTo>
                  <a:lnTo>
                    <a:pt x="381693" y="3108183"/>
                  </a:lnTo>
                  <a:lnTo>
                    <a:pt x="376018" y="3174425"/>
                  </a:lnTo>
                  <a:lnTo>
                    <a:pt x="370347" y="3240207"/>
                  </a:lnTo>
                  <a:lnTo>
                    <a:pt x="364691" y="3305436"/>
                  </a:lnTo>
                  <a:lnTo>
                    <a:pt x="359061" y="3370018"/>
                  </a:lnTo>
                  <a:lnTo>
                    <a:pt x="353468" y="3433863"/>
                  </a:lnTo>
                  <a:lnTo>
                    <a:pt x="342437" y="3558965"/>
                  </a:lnTo>
                  <a:lnTo>
                    <a:pt x="331688" y="3680001"/>
                  </a:lnTo>
                  <a:lnTo>
                    <a:pt x="321309" y="3796228"/>
                  </a:lnTo>
                  <a:lnTo>
                    <a:pt x="293282" y="4108644"/>
                  </a:lnTo>
                  <a:lnTo>
                    <a:pt x="281568" y="4239863"/>
                  </a:lnTo>
                  <a:lnTo>
                    <a:pt x="274814" y="4316387"/>
                  </a:lnTo>
                  <a:lnTo>
                    <a:pt x="269008" y="4383282"/>
                  </a:lnTo>
                  <a:lnTo>
                    <a:pt x="264239" y="4439806"/>
                  </a:lnTo>
                  <a:lnTo>
                    <a:pt x="260596" y="4485217"/>
                  </a:lnTo>
                  <a:lnTo>
                    <a:pt x="258167" y="4518774"/>
                  </a:lnTo>
                  <a:lnTo>
                    <a:pt x="259287" y="4549070"/>
                  </a:lnTo>
                  <a:lnTo>
                    <a:pt x="279112" y="4604558"/>
                  </a:lnTo>
                  <a:lnTo>
                    <a:pt x="319345" y="4653078"/>
                  </a:lnTo>
                  <a:lnTo>
                    <a:pt x="376340" y="4694438"/>
                  </a:lnTo>
                  <a:lnTo>
                    <a:pt x="395047" y="4704409"/>
                  </a:lnTo>
                  <a:lnTo>
                    <a:pt x="395047" y="2950356"/>
                  </a:lnTo>
                  <a:close/>
                </a:path>
                <a:path w="395605" h="4704715">
                  <a:moveTo>
                    <a:pt x="184147" y="0"/>
                  </a:moveTo>
                  <a:lnTo>
                    <a:pt x="126313" y="37461"/>
                  </a:lnTo>
                  <a:lnTo>
                    <a:pt x="25516" y="149847"/>
                  </a:lnTo>
                  <a:lnTo>
                    <a:pt x="10166" y="213712"/>
                  </a:lnTo>
                  <a:lnTo>
                    <a:pt x="1894" y="273443"/>
                  </a:lnTo>
                  <a:lnTo>
                    <a:pt x="0" y="320690"/>
                  </a:lnTo>
                  <a:lnTo>
                    <a:pt x="2465" y="365369"/>
                  </a:lnTo>
                  <a:lnTo>
                    <a:pt x="8954" y="407685"/>
                  </a:lnTo>
                  <a:lnTo>
                    <a:pt x="19130" y="447844"/>
                  </a:lnTo>
                  <a:lnTo>
                    <a:pt x="32656" y="486048"/>
                  </a:lnTo>
                  <a:lnTo>
                    <a:pt x="49196" y="522503"/>
                  </a:lnTo>
                  <a:lnTo>
                    <a:pt x="68414" y="557413"/>
                  </a:lnTo>
                  <a:lnTo>
                    <a:pt x="89973" y="590982"/>
                  </a:lnTo>
                  <a:lnTo>
                    <a:pt x="113536" y="623414"/>
                  </a:lnTo>
                  <a:lnTo>
                    <a:pt x="138767" y="654915"/>
                  </a:lnTo>
                  <a:lnTo>
                    <a:pt x="165330" y="685689"/>
                  </a:lnTo>
                  <a:lnTo>
                    <a:pt x="192888" y="715939"/>
                  </a:lnTo>
                  <a:lnTo>
                    <a:pt x="221104" y="745871"/>
                  </a:lnTo>
                  <a:lnTo>
                    <a:pt x="278166" y="805595"/>
                  </a:lnTo>
                  <a:lnTo>
                    <a:pt x="306338" y="835797"/>
                  </a:lnTo>
                  <a:lnTo>
                    <a:pt x="333823" y="866498"/>
                  </a:lnTo>
                  <a:lnTo>
                    <a:pt x="360285" y="897902"/>
                  </a:lnTo>
                  <a:lnTo>
                    <a:pt x="385385" y="930214"/>
                  </a:lnTo>
                  <a:lnTo>
                    <a:pt x="395047" y="944013"/>
                  </a:lnTo>
                  <a:lnTo>
                    <a:pt x="395047" y="651500"/>
                  </a:lnTo>
                  <a:lnTo>
                    <a:pt x="334488" y="601105"/>
                  </a:lnTo>
                  <a:lnTo>
                    <a:pt x="291155" y="559801"/>
                  </a:lnTo>
                  <a:lnTo>
                    <a:pt x="257794" y="522430"/>
                  </a:lnTo>
                  <a:lnTo>
                    <a:pt x="233381" y="488567"/>
                  </a:lnTo>
                  <a:lnTo>
                    <a:pt x="207304" y="429672"/>
                  </a:lnTo>
                  <a:lnTo>
                    <a:pt x="203592" y="403792"/>
                  </a:lnTo>
                  <a:lnTo>
                    <a:pt x="204732" y="379725"/>
                  </a:lnTo>
                  <a:lnTo>
                    <a:pt x="209701" y="357049"/>
                  </a:lnTo>
                  <a:lnTo>
                    <a:pt x="217473" y="335339"/>
                  </a:lnTo>
                  <a:lnTo>
                    <a:pt x="227027" y="314172"/>
                  </a:lnTo>
                  <a:lnTo>
                    <a:pt x="244476" y="277859"/>
                  </a:lnTo>
                  <a:lnTo>
                    <a:pt x="259009" y="239801"/>
                  </a:lnTo>
                  <a:lnTo>
                    <a:pt x="265335" y="197847"/>
                  </a:lnTo>
                  <a:lnTo>
                    <a:pt x="258167" y="149847"/>
                  </a:lnTo>
                  <a:lnTo>
                    <a:pt x="220828" y="37461"/>
                  </a:lnTo>
                  <a:lnTo>
                    <a:pt x="184147" y="0"/>
                  </a:lnTo>
                  <a:close/>
                </a:path>
              </a:pathLst>
            </a:custGeom>
            <a:solidFill>
              <a:srgbClr val="8647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6953151" y="2357580"/>
              <a:ext cx="395605" cy="4431030"/>
            </a:xfrm>
            <a:custGeom>
              <a:avLst/>
              <a:gdLst/>
              <a:ahLst/>
              <a:cxnLst/>
              <a:rect l="l" t="t" r="r" b="b"/>
              <a:pathLst>
                <a:path w="395605" h="4431030">
                  <a:moveTo>
                    <a:pt x="395047" y="2676912"/>
                  </a:moveTo>
                  <a:lnTo>
                    <a:pt x="387360" y="2768130"/>
                  </a:lnTo>
                  <a:lnTo>
                    <a:pt x="381693" y="2834739"/>
                  </a:lnTo>
                  <a:lnTo>
                    <a:pt x="376018" y="2900981"/>
                  </a:lnTo>
                  <a:lnTo>
                    <a:pt x="370347" y="2966763"/>
                  </a:lnTo>
                  <a:lnTo>
                    <a:pt x="364691" y="3031992"/>
                  </a:lnTo>
                  <a:lnTo>
                    <a:pt x="359061" y="3096575"/>
                  </a:lnTo>
                  <a:lnTo>
                    <a:pt x="353468" y="3160419"/>
                  </a:lnTo>
                  <a:lnTo>
                    <a:pt x="342437" y="3285521"/>
                  </a:lnTo>
                  <a:lnTo>
                    <a:pt x="331688" y="3406557"/>
                  </a:lnTo>
                  <a:lnTo>
                    <a:pt x="321309" y="3522785"/>
                  </a:lnTo>
                  <a:lnTo>
                    <a:pt x="293282" y="3835200"/>
                  </a:lnTo>
                  <a:lnTo>
                    <a:pt x="281568" y="3966419"/>
                  </a:lnTo>
                  <a:lnTo>
                    <a:pt x="274814" y="4042943"/>
                  </a:lnTo>
                  <a:lnTo>
                    <a:pt x="269008" y="4109838"/>
                  </a:lnTo>
                  <a:lnTo>
                    <a:pt x="264239" y="4166362"/>
                  </a:lnTo>
                  <a:lnTo>
                    <a:pt x="260596" y="4211773"/>
                  </a:lnTo>
                  <a:lnTo>
                    <a:pt x="258167" y="4245330"/>
                  </a:lnTo>
                  <a:lnTo>
                    <a:pt x="259287" y="4275626"/>
                  </a:lnTo>
                  <a:lnTo>
                    <a:pt x="279112" y="4331114"/>
                  </a:lnTo>
                  <a:lnTo>
                    <a:pt x="319345" y="4379635"/>
                  </a:lnTo>
                  <a:lnTo>
                    <a:pt x="376340" y="4420994"/>
                  </a:lnTo>
                  <a:lnTo>
                    <a:pt x="395047" y="4430966"/>
                  </a:lnTo>
                  <a:lnTo>
                    <a:pt x="395047" y="2676912"/>
                  </a:lnTo>
                  <a:close/>
                </a:path>
                <a:path w="395605" h="4431030">
                  <a:moveTo>
                    <a:pt x="1894" y="0"/>
                  </a:moveTo>
                  <a:lnTo>
                    <a:pt x="0" y="47246"/>
                  </a:lnTo>
                  <a:lnTo>
                    <a:pt x="2465" y="91925"/>
                  </a:lnTo>
                  <a:lnTo>
                    <a:pt x="8954" y="134242"/>
                  </a:lnTo>
                  <a:lnTo>
                    <a:pt x="19130" y="174400"/>
                  </a:lnTo>
                  <a:lnTo>
                    <a:pt x="32656" y="212604"/>
                  </a:lnTo>
                  <a:lnTo>
                    <a:pt x="49196" y="249059"/>
                  </a:lnTo>
                  <a:lnTo>
                    <a:pt x="68414" y="283969"/>
                  </a:lnTo>
                  <a:lnTo>
                    <a:pt x="89973" y="317538"/>
                  </a:lnTo>
                  <a:lnTo>
                    <a:pt x="113536" y="349971"/>
                  </a:lnTo>
                  <a:lnTo>
                    <a:pt x="138767" y="381472"/>
                  </a:lnTo>
                  <a:lnTo>
                    <a:pt x="165330" y="412245"/>
                  </a:lnTo>
                  <a:lnTo>
                    <a:pt x="192888" y="442495"/>
                  </a:lnTo>
                  <a:lnTo>
                    <a:pt x="221104" y="472427"/>
                  </a:lnTo>
                  <a:lnTo>
                    <a:pt x="278166" y="532151"/>
                  </a:lnTo>
                  <a:lnTo>
                    <a:pt x="306338" y="562353"/>
                  </a:lnTo>
                  <a:lnTo>
                    <a:pt x="333823" y="593054"/>
                  </a:lnTo>
                  <a:lnTo>
                    <a:pt x="360285" y="624458"/>
                  </a:lnTo>
                  <a:lnTo>
                    <a:pt x="385385" y="656770"/>
                  </a:lnTo>
                  <a:lnTo>
                    <a:pt x="395047" y="670569"/>
                  </a:lnTo>
                  <a:lnTo>
                    <a:pt x="395047" y="70961"/>
                  </a:lnTo>
                  <a:lnTo>
                    <a:pt x="1894" y="0"/>
                  </a:lnTo>
                  <a:close/>
                </a:path>
              </a:pathLst>
            </a:custGeom>
            <a:solidFill>
              <a:srgbClr val="2B1866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0" y="1959932"/>
              <a:ext cx="1409065" cy="4441825"/>
            </a:xfrm>
            <a:custGeom>
              <a:avLst/>
              <a:gdLst/>
              <a:ahLst/>
              <a:cxnLst/>
              <a:rect l="l" t="t" r="r" b="b"/>
              <a:pathLst>
                <a:path w="1409065" h="4441825">
                  <a:moveTo>
                    <a:pt x="0" y="571310"/>
                  </a:moveTo>
                  <a:lnTo>
                    <a:pt x="0" y="822591"/>
                  </a:lnTo>
                  <a:lnTo>
                    <a:pt x="37487" y="844399"/>
                  </a:lnTo>
                  <a:lnTo>
                    <a:pt x="74569" y="867488"/>
                  </a:lnTo>
                  <a:lnTo>
                    <a:pt x="109660" y="891193"/>
                  </a:lnTo>
                  <a:lnTo>
                    <a:pt x="142466" y="915600"/>
                  </a:lnTo>
                  <a:lnTo>
                    <a:pt x="172691" y="940792"/>
                  </a:lnTo>
                  <a:lnTo>
                    <a:pt x="224220" y="993874"/>
                  </a:lnTo>
                  <a:lnTo>
                    <a:pt x="261887" y="1051116"/>
                  </a:lnTo>
                  <a:lnTo>
                    <a:pt x="283333" y="1113198"/>
                  </a:lnTo>
                  <a:lnTo>
                    <a:pt x="289038" y="1158008"/>
                  </a:lnTo>
                  <a:lnTo>
                    <a:pt x="291334" y="1214475"/>
                  </a:lnTo>
                  <a:lnTo>
                    <a:pt x="291270" y="1246821"/>
                  </a:lnTo>
                  <a:lnTo>
                    <a:pt x="288847" y="1319218"/>
                  </a:lnTo>
                  <a:lnTo>
                    <a:pt x="286541" y="1359062"/>
                  </a:lnTo>
                  <a:lnTo>
                    <a:pt x="283540" y="1401198"/>
                  </a:lnTo>
                  <a:lnTo>
                    <a:pt x="279871" y="1445522"/>
                  </a:lnTo>
                  <a:lnTo>
                    <a:pt x="275512" y="1492397"/>
                  </a:lnTo>
                  <a:lnTo>
                    <a:pt x="270633" y="1540319"/>
                  </a:lnTo>
                  <a:lnTo>
                    <a:pt x="265116" y="1590585"/>
                  </a:lnTo>
                  <a:lnTo>
                    <a:pt x="259036" y="1642624"/>
                  </a:lnTo>
                  <a:lnTo>
                    <a:pt x="252419" y="1696333"/>
                  </a:lnTo>
                  <a:lnTo>
                    <a:pt x="245291" y="1751607"/>
                  </a:lnTo>
                  <a:lnTo>
                    <a:pt x="237679" y="1808344"/>
                  </a:lnTo>
                  <a:lnTo>
                    <a:pt x="229609" y="1866438"/>
                  </a:lnTo>
                  <a:lnTo>
                    <a:pt x="221106" y="1925787"/>
                  </a:lnTo>
                  <a:lnTo>
                    <a:pt x="212198" y="1986287"/>
                  </a:lnTo>
                  <a:lnTo>
                    <a:pt x="202911" y="2047834"/>
                  </a:lnTo>
                  <a:lnTo>
                    <a:pt x="193270" y="2110324"/>
                  </a:lnTo>
                  <a:lnTo>
                    <a:pt x="183302" y="2173654"/>
                  </a:lnTo>
                  <a:lnTo>
                    <a:pt x="173034" y="2237720"/>
                  </a:lnTo>
                  <a:lnTo>
                    <a:pt x="162492" y="2302417"/>
                  </a:lnTo>
                  <a:lnTo>
                    <a:pt x="151701" y="2367643"/>
                  </a:lnTo>
                  <a:lnTo>
                    <a:pt x="140688" y="2433294"/>
                  </a:lnTo>
                  <a:lnTo>
                    <a:pt x="129480" y="2499265"/>
                  </a:lnTo>
                  <a:lnTo>
                    <a:pt x="118103" y="2565454"/>
                  </a:lnTo>
                  <a:lnTo>
                    <a:pt x="106583" y="2631756"/>
                  </a:lnTo>
                  <a:lnTo>
                    <a:pt x="94946" y="2698067"/>
                  </a:lnTo>
                  <a:lnTo>
                    <a:pt x="83218" y="2764285"/>
                  </a:lnTo>
                  <a:lnTo>
                    <a:pt x="71426" y="2830305"/>
                  </a:lnTo>
                  <a:lnTo>
                    <a:pt x="59597" y="2896023"/>
                  </a:lnTo>
                  <a:lnTo>
                    <a:pt x="47755" y="2961336"/>
                  </a:lnTo>
                  <a:lnTo>
                    <a:pt x="35928" y="3026139"/>
                  </a:lnTo>
                  <a:lnTo>
                    <a:pt x="24142" y="3090330"/>
                  </a:lnTo>
                  <a:lnTo>
                    <a:pt x="12423" y="3153805"/>
                  </a:lnTo>
                  <a:lnTo>
                    <a:pt x="0" y="3220743"/>
                  </a:lnTo>
                  <a:lnTo>
                    <a:pt x="0" y="4339695"/>
                  </a:lnTo>
                  <a:lnTo>
                    <a:pt x="56869" y="4357007"/>
                  </a:lnTo>
                  <a:lnTo>
                    <a:pt x="99038" y="4367825"/>
                  </a:lnTo>
                  <a:lnTo>
                    <a:pt x="143604" y="4377928"/>
                  </a:lnTo>
                  <a:lnTo>
                    <a:pt x="190328" y="4387310"/>
                  </a:lnTo>
                  <a:lnTo>
                    <a:pt x="238970" y="4395964"/>
                  </a:lnTo>
                  <a:lnTo>
                    <a:pt x="289291" y="4403885"/>
                  </a:lnTo>
                  <a:lnTo>
                    <a:pt x="341053" y="4411067"/>
                  </a:lnTo>
                  <a:lnTo>
                    <a:pt x="394016" y="4417502"/>
                  </a:lnTo>
                  <a:lnTo>
                    <a:pt x="447940" y="4423187"/>
                  </a:lnTo>
                  <a:lnTo>
                    <a:pt x="502587" y="4428113"/>
                  </a:lnTo>
                  <a:lnTo>
                    <a:pt x="557717" y="4432276"/>
                  </a:lnTo>
                  <a:lnTo>
                    <a:pt x="613092" y="4435669"/>
                  </a:lnTo>
                  <a:lnTo>
                    <a:pt x="668472" y="4438287"/>
                  </a:lnTo>
                  <a:lnTo>
                    <a:pt x="723618" y="4440122"/>
                  </a:lnTo>
                  <a:lnTo>
                    <a:pt x="778290" y="4441170"/>
                  </a:lnTo>
                  <a:lnTo>
                    <a:pt x="832250" y="4441424"/>
                  </a:lnTo>
                  <a:lnTo>
                    <a:pt x="885259" y="4440878"/>
                  </a:lnTo>
                  <a:lnTo>
                    <a:pt x="937076" y="4439526"/>
                  </a:lnTo>
                  <a:lnTo>
                    <a:pt x="987464" y="4437362"/>
                  </a:lnTo>
                  <a:lnTo>
                    <a:pt x="1036182" y="4434381"/>
                  </a:lnTo>
                  <a:lnTo>
                    <a:pt x="1082992" y="4430575"/>
                  </a:lnTo>
                  <a:lnTo>
                    <a:pt x="1127655" y="4425939"/>
                  </a:lnTo>
                  <a:lnTo>
                    <a:pt x="1169931" y="4420467"/>
                  </a:lnTo>
                  <a:lnTo>
                    <a:pt x="1209581" y="4414152"/>
                  </a:lnTo>
                  <a:lnTo>
                    <a:pt x="1280046" y="4398973"/>
                  </a:lnTo>
                  <a:lnTo>
                    <a:pt x="1337138" y="4380353"/>
                  </a:lnTo>
                  <a:lnTo>
                    <a:pt x="1378944" y="4358243"/>
                  </a:lnTo>
                  <a:lnTo>
                    <a:pt x="1408802" y="4318430"/>
                  </a:lnTo>
                  <a:lnTo>
                    <a:pt x="1409039" y="4303362"/>
                  </a:lnTo>
                  <a:lnTo>
                    <a:pt x="1404019" y="4287385"/>
                  </a:lnTo>
                  <a:lnTo>
                    <a:pt x="1397474" y="4270499"/>
                  </a:lnTo>
                  <a:lnTo>
                    <a:pt x="1390833" y="4247839"/>
                  </a:lnTo>
                  <a:lnTo>
                    <a:pt x="1377283" y="4186020"/>
                  </a:lnTo>
                  <a:lnTo>
                    <a:pt x="1370384" y="4147267"/>
                  </a:lnTo>
                  <a:lnTo>
                    <a:pt x="1363409" y="4103560"/>
                  </a:lnTo>
                  <a:lnTo>
                    <a:pt x="1356364" y="4055100"/>
                  </a:lnTo>
                  <a:lnTo>
                    <a:pt x="1349254" y="4002094"/>
                  </a:lnTo>
                  <a:lnTo>
                    <a:pt x="1342085" y="3944745"/>
                  </a:lnTo>
                  <a:lnTo>
                    <a:pt x="1334860" y="3883257"/>
                  </a:lnTo>
                  <a:lnTo>
                    <a:pt x="1327586" y="3817835"/>
                  </a:lnTo>
                  <a:lnTo>
                    <a:pt x="1320268" y="3748683"/>
                  </a:lnTo>
                  <a:lnTo>
                    <a:pt x="1312911" y="3676005"/>
                  </a:lnTo>
                  <a:lnTo>
                    <a:pt x="1305520" y="3600006"/>
                  </a:lnTo>
                  <a:lnTo>
                    <a:pt x="1298101" y="3520889"/>
                  </a:lnTo>
                  <a:lnTo>
                    <a:pt x="1293746" y="3473192"/>
                  </a:lnTo>
                  <a:lnTo>
                    <a:pt x="1289379" y="3424536"/>
                  </a:lnTo>
                  <a:lnTo>
                    <a:pt x="1285001" y="3374962"/>
                  </a:lnTo>
                  <a:lnTo>
                    <a:pt x="1280613" y="3324511"/>
                  </a:lnTo>
                  <a:lnTo>
                    <a:pt x="1276215" y="3273225"/>
                  </a:lnTo>
                  <a:lnTo>
                    <a:pt x="1271775" y="3220743"/>
                  </a:lnTo>
                  <a:lnTo>
                    <a:pt x="1267393" y="3168308"/>
                  </a:lnTo>
                  <a:lnTo>
                    <a:pt x="1262970" y="3114760"/>
                  </a:lnTo>
                  <a:lnTo>
                    <a:pt x="1258539" y="3060540"/>
                  </a:lnTo>
                  <a:lnTo>
                    <a:pt x="1254102" y="3005689"/>
                  </a:lnTo>
                  <a:lnTo>
                    <a:pt x="1249658" y="2950248"/>
                  </a:lnTo>
                  <a:lnTo>
                    <a:pt x="1245210" y="2894258"/>
                  </a:lnTo>
                  <a:lnTo>
                    <a:pt x="1240756" y="2837760"/>
                  </a:lnTo>
                  <a:lnTo>
                    <a:pt x="1236298" y="2780795"/>
                  </a:lnTo>
                  <a:lnTo>
                    <a:pt x="1231836" y="2723405"/>
                  </a:lnTo>
                  <a:lnTo>
                    <a:pt x="1227372" y="2665629"/>
                  </a:lnTo>
                  <a:lnTo>
                    <a:pt x="1218436" y="2549087"/>
                  </a:lnTo>
                  <a:lnTo>
                    <a:pt x="1209495" y="2431497"/>
                  </a:lnTo>
                  <a:lnTo>
                    <a:pt x="1200554" y="2313186"/>
                  </a:lnTo>
                  <a:lnTo>
                    <a:pt x="1169332" y="1898164"/>
                  </a:lnTo>
                  <a:lnTo>
                    <a:pt x="1156021" y="1722311"/>
                  </a:lnTo>
                  <a:lnTo>
                    <a:pt x="1147182" y="1606567"/>
                  </a:lnTo>
                  <a:lnTo>
                    <a:pt x="1138341" y="1491930"/>
                  </a:lnTo>
                  <a:lnTo>
                    <a:pt x="1133990" y="1436006"/>
                  </a:lnTo>
                  <a:lnTo>
                    <a:pt x="1129612" y="1380132"/>
                  </a:lnTo>
                  <a:lnTo>
                    <a:pt x="1125245" y="1324815"/>
                  </a:lnTo>
                  <a:lnTo>
                    <a:pt x="1120890" y="1270097"/>
                  </a:lnTo>
                  <a:lnTo>
                    <a:pt x="1116422" y="1214475"/>
                  </a:lnTo>
                  <a:lnTo>
                    <a:pt x="1112217" y="1162622"/>
                  </a:lnTo>
                  <a:lnTo>
                    <a:pt x="1107900" y="1109946"/>
                  </a:lnTo>
                  <a:lnTo>
                    <a:pt x="1103597" y="1058034"/>
                  </a:lnTo>
                  <a:lnTo>
                    <a:pt x="1099309" y="1006924"/>
                  </a:lnTo>
                  <a:lnTo>
                    <a:pt x="1095036" y="956660"/>
                  </a:lnTo>
                  <a:lnTo>
                    <a:pt x="1090779" y="907282"/>
                  </a:lnTo>
                  <a:lnTo>
                    <a:pt x="1086538" y="858830"/>
                  </a:lnTo>
                  <a:lnTo>
                    <a:pt x="1082314" y="811346"/>
                  </a:lnTo>
                  <a:lnTo>
                    <a:pt x="1078108" y="764870"/>
                  </a:lnTo>
                  <a:lnTo>
                    <a:pt x="1073920" y="719444"/>
                  </a:lnTo>
                  <a:lnTo>
                    <a:pt x="1072034" y="699381"/>
                  </a:lnTo>
                  <a:lnTo>
                    <a:pt x="361387" y="699381"/>
                  </a:lnTo>
                  <a:lnTo>
                    <a:pt x="252047" y="663527"/>
                  </a:lnTo>
                  <a:lnTo>
                    <a:pt x="154974" y="629990"/>
                  </a:lnTo>
                  <a:lnTo>
                    <a:pt x="69524" y="598645"/>
                  </a:lnTo>
                  <a:lnTo>
                    <a:pt x="0" y="571310"/>
                  </a:lnTo>
                  <a:close/>
                </a:path>
                <a:path w="1409065" h="4441825">
                  <a:moveTo>
                    <a:pt x="841883" y="0"/>
                  </a:moveTo>
                  <a:lnTo>
                    <a:pt x="809012" y="3283"/>
                  </a:lnTo>
                  <a:lnTo>
                    <a:pt x="774376" y="9912"/>
                  </a:lnTo>
                  <a:lnTo>
                    <a:pt x="738174" y="18868"/>
                  </a:lnTo>
                  <a:lnTo>
                    <a:pt x="661864" y="39678"/>
                  </a:lnTo>
                  <a:lnTo>
                    <a:pt x="622153" y="49491"/>
                  </a:lnTo>
                  <a:lnTo>
                    <a:pt x="581668" y="57549"/>
                  </a:lnTo>
                  <a:lnTo>
                    <a:pt x="519233" y="89625"/>
                  </a:lnTo>
                  <a:lnTo>
                    <a:pt x="493058" y="118974"/>
                  </a:lnTo>
                  <a:lnTo>
                    <a:pt x="469980" y="155485"/>
                  </a:lnTo>
                  <a:lnTo>
                    <a:pt x="449803" y="197875"/>
                  </a:lnTo>
                  <a:lnTo>
                    <a:pt x="432330" y="244861"/>
                  </a:lnTo>
                  <a:lnTo>
                    <a:pt x="417364" y="295161"/>
                  </a:lnTo>
                  <a:lnTo>
                    <a:pt x="404707" y="347490"/>
                  </a:lnTo>
                  <a:lnTo>
                    <a:pt x="382706" y="448700"/>
                  </a:lnTo>
                  <a:lnTo>
                    <a:pt x="370860" y="519092"/>
                  </a:lnTo>
                  <a:lnTo>
                    <a:pt x="365107" y="591656"/>
                  </a:lnTo>
                  <a:lnTo>
                    <a:pt x="361387" y="699381"/>
                  </a:lnTo>
                  <a:lnTo>
                    <a:pt x="1072034" y="699381"/>
                  </a:lnTo>
                  <a:lnTo>
                    <a:pt x="1065602" y="631906"/>
                  </a:lnTo>
                  <a:lnTo>
                    <a:pt x="1061472" y="589875"/>
                  </a:lnTo>
                  <a:lnTo>
                    <a:pt x="1057363" y="549058"/>
                  </a:lnTo>
                  <a:lnTo>
                    <a:pt x="1053276" y="509495"/>
                  </a:lnTo>
                  <a:lnTo>
                    <a:pt x="1049210" y="471228"/>
                  </a:lnTo>
                  <a:lnTo>
                    <a:pt x="1041146" y="398745"/>
                  </a:lnTo>
                  <a:lnTo>
                    <a:pt x="1033178" y="331937"/>
                  </a:lnTo>
                  <a:lnTo>
                    <a:pt x="1025309" y="271130"/>
                  </a:lnTo>
                  <a:lnTo>
                    <a:pt x="1017545" y="216654"/>
                  </a:lnTo>
                  <a:lnTo>
                    <a:pt x="1005926" y="156432"/>
                  </a:lnTo>
                  <a:lnTo>
                    <a:pt x="990956" y="107719"/>
                  </a:lnTo>
                  <a:lnTo>
                    <a:pt x="972834" y="69495"/>
                  </a:lnTo>
                  <a:lnTo>
                    <a:pt x="927928" y="20433"/>
                  </a:lnTo>
                  <a:lnTo>
                    <a:pt x="872792" y="1083"/>
                  </a:lnTo>
                  <a:lnTo>
                    <a:pt x="841883" y="0"/>
                  </a:lnTo>
                  <a:close/>
                </a:path>
              </a:pathLst>
            </a:custGeom>
            <a:solidFill>
              <a:srgbClr val="86474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0" y="2272962"/>
              <a:ext cx="1409065" cy="4128770"/>
            </a:xfrm>
            <a:custGeom>
              <a:avLst/>
              <a:gdLst/>
              <a:ahLst/>
              <a:cxnLst/>
              <a:rect l="l" t="t" r="r" b="b"/>
              <a:pathLst>
                <a:path w="1409065" h="4128770">
                  <a:moveTo>
                    <a:pt x="0" y="0"/>
                  </a:moveTo>
                  <a:lnTo>
                    <a:pt x="0" y="509561"/>
                  </a:lnTo>
                  <a:lnTo>
                    <a:pt x="37487" y="531369"/>
                  </a:lnTo>
                  <a:lnTo>
                    <a:pt x="74569" y="554458"/>
                  </a:lnTo>
                  <a:lnTo>
                    <a:pt x="109660" y="578163"/>
                  </a:lnTo>
                  <a:lnTo>
                    <a:pt x="142466" y="602570"/>
                  </a:lnTo>
                  <a:lnTo>
                    <a:pt x="172691" y="627762"/>
                  </a:lnTo>
                  <a:lnTo>
                    <a:pt x="224220" y="680844"/>
                  </a:lnTo>
                  <a:lnTo>
                    <a:pt x="261887" y="738086"/>
                  </a:lnTo>
                  <a:lnTo>
                    <a:pt x="283333" y="800168"/>
                  </a:lnTo>
                  <a:lnTo>
                    <a:pt x="289038" y="844978"/>
                  </a:lnTo>
                  <a:lnTo>
                    <a:pt x="291334" y="901445"/>
                  </a:lnTo>
                  <a:lnTo>
                    <a:pt x="291270" y="933791"/>
                  </a:lnTo>
                  <a:lnTo>
                    <a:pt x="288847" y="1006188"/>
                  </a:lnTo>
                  <a:lnTo>
                    <a:pt x="286541" y="1046032"/>
                  </a:lnTo>
                  <a:lnTo>
                    <a:pt x="283540" y="1088168"/>
                  </a:lnTo>
                  <a:lnTo>
                    <a:pt x="279871" y="1132492"/>
                  </a:lnTo>
                  <a:lnTo>
                    <a:pt x="275560" y="1178900"/>
                  </a:lnTo>
                  <a:lnTo>
                    <a:pt x="270633" y="1227289"/>
                  </a:lnTo>
                  <a:lnTo>
                    <a:pt x="265116" y="1277555"/>
                  </a:lnTo>
                  <a:lnTo>
                    <a:pt x="259036" y="1329594"/>
                  </a:lnTo>
                  <a:lnTo>
                    <a:pt x="252419" y="1383303"/>
                  </a:lnTo>
                  <a:lnTo>
                    <a:pt x="245291" y="1438577"/>
                  </a:lnTo>
                  <a:lnTo>
                    <a:pt x="237679" y="1495314"/>
                  </a:lnTo>
                  <a:lnTo>
                    <a:pt x="229609" y="1553408"/>
                  </a:lnTo>
                  <a:lnTo>
                    <a:pt x="221106" y="1612757"/>
                  </a:lnTo>
                  <a:lnTo>
                    <a:pt x="212198" y="1673257"/>
                  </a:lnTo>
                  <a:lnTo>
                    <a:pt x="202911" y="1734804"/>
                  </a:lnTo>
                  <a:lnTo>
                    <a:pt x="193270" y="1797294"/>
                  </a:lnTo>
                  <a:lnTo>
                    <a:pt x="183302" y="1860624"/>
                  </a:lnTo>
                  <a:lnTo>
                    <a:pt x="173034" y="1924690"/>
                  </a:lnTo>
                  <a:lnTo>
                    <a:pt x="162492" y="1989387"/>
                  </a:lnTo>
                  <a:lnTo>
                    <a:pt x="151701" y="2054613"/>
                  </a:lnTo>
                  <a:lnTo>
                    <a:pt x="140688" y="2120264"/>
                  </a:lnTo>
                  <a:lnTo>
                    <a:pt x="129480" y="2186235"/>
                  </a:lnTo>
                  <a:lnTo>
                    <a:pt x="118103" y="2252424"/>
                  </a:lnTo>
                  <a:lnTo>
                    <a:pt x="106583" y="2318726"/>
                  </a:lnTo>
                  <a:lnTo>
                    <a:pt x="94946" y="2385037"/>
                  </a:lnTo>
                  <a:lnTo>
                    <a:pt x="83218" y="2451255"/>
                  </a:lnTo>
                  <a:lnTo>
                    <a:pt x="71426" y="2517275"/>
                  </a:lnTo>
                  <a:lnTo>
                    <a:pt x="59597" y="2582993"/>
                  </a:lnTo>
                  <a:lnTo>
                    <a:pt x="47755" y="2648306"/>
                  </a:lnTo>
                  <a:lnTo>
                    <a:pt x="35928" y="2713109"/>
                  </a:lnTo>
                  <a:lnTo>
                    <a:pt x="24142" y="2777300"/>
                  </a:lnTo>
                  <a:lnTo>
                    <a:pt x="12423" y="2840775"/>
                  </a:lnTo>
                  <a:lnTo>
                    <a:pt x="0" y="2907713"/>
                  </a:lnTo>
                  <a:lnTo>
                    <a:pt x="0" y="4026665"/>
                  </a:lnTo>
                  <a:lnTo>
                    <a:pt x="56869" y="4043977"/>
                  </a:lnTo>
                  <a:lnTo>
                    <a:pt x="99038" y="4054795"/>
                  </a:lnTo>
                  <a:lnTo>
                    <a:pt x="143604" y="4064898"/>
                  </a:lnTo>
                  <a:lnTo>
                    <a:pt x="190328" y="4074280"/>
                  </a:lnTo>
                  <a:lnTo>
                    <a:pt x="238970" y="4082935"/>
                  </a:lnTo>
                  <a:lnTo>
                    <a:pt x="289291" y="4090855"/>
                  </a:lnTo>
                  <a:lnTo>
                    <a:pt x="341053" y="4098037"/>
                  </a:lnTo>
                  <a:lnTo>
                    <a:pt x="394016" y="4104472"/>
                  </a:lnTo>
                  <a:lnTo>
                    <a:pt x="447940" y="4110157"/>
                  </a:lnTo>
                  <a:lnTo>
                    <a:pt x="502587" y="4115083"/>
                  </a:lnTo>
                  <a:lnTo>
                    <a:pt x="557717" y="4119246"/>
                  </a:lnTo>
                  <a:lnTo>
                    <a:pt x="613092" y="4122639"/>
                  </a:lnTo>
                  <a:lnTo>
                    <a:pt x="668472" y="4125257"/>
                  </a:lnTo>
                  <a:lnTo>
                    <a:pt x="723618" y="4127092"/>
                  </a:lnTo>
                  <a:lnTo>
                    <a:pt x="778290" y="4128140"/>
                  </a:lnTo>
                  <a:lnTo>
                    <a:pt x="832250" y="4128394"/>
                  </a:lnTo>
                  <a:lnTo>
                    <a:pt x="885259" y="4127848"/>
                  </a:lnTo>
                  <a:lnTo>
                    <a:pt x="937076" y="4126496"/>
                  </a:lnTo>
                  <a:lnTo>
                    <a:pt x="987464" y="4124332"/>
                  </a:lnTo>
                  <a:lnTo>
                    <a:pt x="1036182" y="4121351"/>
                  </a:lnTo>
                  <a:lnTo>
                    <a:pt x="1082992" y="4117545"/>
                  </a:lnTo>
                  <a:lnTo>
                    <a:pt x="1127655" y="4112909"/>
                  </a:lnTo>
                  <a:lnTo>
                    <a:pt x="1169931" y="4107437"/>
                  </a:lnTo>
                  <a:lnTo>
                    <a:pt x="1209581" y="4101122"/>
                  </a:lnTo>
                  <a:lnTo>
                    <a:pt x="1280046" y="4085943"/>
                  </a:lnTo>
                  <a:lnTo>
                    <a:pt x="1337138" y="4067323"/>
                  </a:lnTo>
                  <a:lnTo>
                    <a:pt x="1378944" y="4045213"/>
                  </a:lnTo>
                  <a:lnTo>
                    <a:pt x="1408802" y="4005400"/>
                  </a:lnTo>
                  <a:lnTo>
                    <a:pt x="1409039" y="3990332"/>
                  </a:lnTo>
                  <a:lnTo>
                    <a:pt x="1404019" y="3974355"/>
                  </a:lnTo>
                  <a:lnTo>
                    <a:pt x="1397474" y="3957469"/>
                  </a:lnTo>
                  <a:lnTo>
                    <a:pt x="1390833" y="3934810"/>
                  </a:lnTo>
                  <a:lnTo>
                    <a:pt x="1377283" y="3872990"/>
                  </a:lnTo>
                  <a:lnTo>
                    <a:pt x="1370384" y="3834237"/>
                  </a:lnTo>
                  <a:lnTo>
                    <a:pt x="1363409" y="3790530"/>
                  </a:lnTo>
                  <a:lnTo>
                    <a:pt x="1356364" y="3742070"/>
                  </a:lnTo>
                  <a:lnTo>
                    <a:pt x="1349254" y="3689064"/>
                  </a:lnTo>
                  <a:lnTo>
                    <a:pt x="1342085" y="3631715"/>
                  </a:lnTo>
                  <a:lnTo>
                    <a:pt x="1334860" y="3570227"/>
                  </a:lnTo>
                  <a:lnTo>
                    <a:pt x="1327586" y="3504805"/>
                  </a:lnTo>
                  <a:lnTo>
                    <a:pt x="1320268" y="3435653"/>
                  </a:lnTo>
                  <a:lnTo>
                    <a:pt x="1312911" y="3362975"/>
                  </a:lnTo>
                  <a:lnTo>
                    <a:pt x="1305520" y="3286976"/>
                  </a:lnTo>
                  <a:lnTo>
                    <a:pt x="1298101" y="3207859"/>
                  </a:lnTo>
                  <a:lnTo>
                    <a:pt x="1251153" y="3207310"/>
                  </a:lnTo>
                  <a:lnTo>
                    <a:pt x="1203117" y="3205094"/>
                  </a:lnTo>
                  <a:lnTo>
                    <a:pt x="1154116" y="3201057"/>
                  </a:lnTo>
                  <a:lnTo>
                    <a:pt x="1104269" y="3195047"/>
                  </a:lnTo>
                  <a:lnTo>
                    <a:pt x="1053699" y="3186908"/>
                  </a:lnTo>
                  <a:lnTo>
                    <a:pt x="1002526" y="3176486"/>
                  </a:lnTo>
                  <a:lnTo>
                    <a:pt x="950871" y="3163629"/>
                  </a:lnTo>
                  <a:lnTo>
                    <a:pt x="898855" y="3148182"/>
                  </a:lnTo>
                  <a:lnTo>
                    <a:pt x="846601" y="3129990"/>
                  </a:lnTo>
                  <a:lnTo>
                    <a:pt x="794228" y="3108901"/>
                  </a:lnTo>
                  <a:lnTo>
                    <a:pt x="504263" y="2936184"/>
                  </a:lnTo>
                  <a:lnTo>
                    <a:pt x="407609" y="2561839"/>
                  </a:lnTo>
                  <a:lnTo>
                    <a:pt x="504263" y="1700771"/>
                  </a:lnTo>
                  <a:lnTo>
                    <a:pt x="794228" y="678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B1866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0" y="1401655"/>
              <a:ext cx="81915" cy="5006975"/>
            </a:xfrm>
            <a:custGeom>
              <a:avLst/>
              <a:gdLst/>
              <a:ahLst/>
              <a:cxnLst/>
              <a:rect l="l" t="t" r="r" b="b"/>
              <a:pathLst>
                <a:path w="81915" h="5006975">
                  <a:moveTo>
                    <a:pt x="50066" y="0"/>
                  </a:moveTo>
                  <a:lnTo>
                    <a:pt x="36731" y="40095"/>
                  </a:lnTo>
                  <a:lnTo>
                    <a:pt x="16035" y="160381"/>
                  </a:lnTo>
                  <a:lnTo>
                    <a:pt x="25514" y="462928"/>
                  </a:lnTo>
                  <a:lnTo>
                    <a:pt x="8861" y="714090"/>
                  </a:lnTo>
                  <a:lnTo>
                    <a:pt x="0" y="763069"/>
                  </a:lnTo>
                  <a:lnTo>
                    <a:pt x="0" y="1014867"/>
                  </a:lnTo>
                  <a:lnTo>
                    <a:pt x="6162" y="974787"/>
                  </a:lnTo>
                  <a:lnTo>
                    <a:pt x="14976" y="915178"/>
                  </a:lnTo>
                  <a:lnTo>
                    <a:pt x="23357" y="856151"/>
                  </a:lnTo>
                  <a:lnTo>
                    <a:pt x="31278" y="797913"/>
                  </a:lnTo>
                  <a:lnTo>
                    <a:pt x="38715" y="740673"/>
                  </a:lnTo>
                  <a:lnTo>
                    <a:pt x="45642" y="684638"/>
                  </a:lnTo>
                  <a:lnTo>
                    <a:pt x="52035" y="630017"/>
                  </a:lnTo>
                  <a:lnTo>
                    <a:pt x="57867" y="577015"/>
                  </a:lnTo>
                  <a:lnTo>
                    <a:pt x="63114" y="525842"/>
                  </a:lnTo>
                  <a:lnTo>
                    <a:pt x="67750" y="476706"/>
                  </a:lnTo>
                  <a:lnTo>
                    <a:pt x="71750" y="429813"/>
                  </a:lnTo>
                  <a:lnTo>
                    <a:pt x="75089" y="385372"/>
                  </a:lnTo>
                  <a:lnTo>
                    <a:pt x="77741" y="343590"/>
                  </a:lnTo>
                  <a:lnTo>
                    <a:pt x="79681" y="304675"/>
                  </a:lnTo>
                  <a:lnTo>
                    <a:pt x="81325" y="236279"/>
                  </a:lnTo>
                  <a:lnTo>
                    <a:pt x="80978" y="207212"/>
                  </a:lnTo>
                  <a:lnTo>
                    <a:pt x="79818" y="181844"/>
                  </a:lnTo>
                  <a:lnTo>
                    <a:pt x="77820" y="160381"/>
                  </a:lnTo>
                  <a:lnTo>
                    <a:pt x="61831" y="40095"/>
                  </a:lnTo>
                  <a:lnTo>
                    <a:pt x="50066" y="0"/>
                  </a:lnTo>
                  <a:close/>
                </a:path>
                <a:path w="81915" h="5006975">
                  <a:moveTo>
                    <a:pt x="0" y="4912564"/>
                  </a:moveTo>
                  <a:lnTo>
                    <a:pt x="0" y="5006899"/>
                  </a:lnTo>
                  <a:lnTo>
                    <a:pt x="18550" y="5001590"/>
                  </a:lnTo>
                  <a:lnTo>
                    <a:pt x="16035" y="4967433"/>
                  </a:lnTo>
                  <a:lnTo>
                    <a:pt x="11387" y="4953358"/>
                  </a:lnTo>
                  <a:lnTo>
                    <a:pt x="5945" y="4934757"/>
                  </a:lnTo>
                  <a:lnTo>
                    <a:pt x="0" y="4912564"/>
                  </a:lnTo>
                  <a:close/>
                </a:path>
              </a:pathLst>
            </a:custGeom>
            <a:solidFill>
              <a:srgbClr val="76C1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/>
            <p:cNvSpPr/>
            <p:nvPr/>
          </p:nvSpPr>
          <p:spPr>
            <a:xfrm>
              <a:off x="1567293" y="1647022"/>
              <a:ext cx="1674495" cy="5281295"/>
            </a:xfrm>
            <a:custGeom>
              <a:avLst/>
              <a:gdLst/>
              <a:ahLst/>
              <a:cxnLst/>
              <a:rect l="l" t="t" r="r" b="b"/>
              <a:pathLst>
                <a:path w="1674495" h="5281295">
                  <a:moveTo>
                    <a:pt x="292582" y="0"/>
                  </a:moveTo>
                  <a:lnTo>
                    <a:pt x="133727" y="4627"/>
                  </a:lnTo>
                  <a:lnTo>
                    <a:pt x="50298" y="27349"/>
                  </a:lnTo>
                  <a:lnTo>
                    <a:pt x="14865" y="87228"/>
                  </a:lnTo>
                  <a:lnTo>
                    <a:pt x="0" y="203327"/>
                  </a:lnTo>
                  <a:lnTo>
                    <a:pt x="21718" y="406001"/>
                  </a:lnTo>
                  <a:lnTo>
                    <a:pt x="45214" y="632085"/>
                  </a:lnTo>
                  <a:lnTo>
                    <a:pt x="73888" y="917105"/>
                  </a:lnTo>
                  <a:lnTo>
                    <a:pt x="108697" y="1279955"/>
                  </a:lnTo>
                  <a:lnTo>
                    <a:pt x="138805" y="1612035"/>
                  </a:lnTo>
                  <a:lnTo>
                    <a:pt x="157937" y="1836057"/>
                  </a:lnTo>
                  <a:lnTo>
                    <a:pt x="175604" y="2056807"/>
                  </a:lnTo>
                  <a:lnTo>
                    <a:pt x="187526" y="2217447"/>
                  </a:lnTo>
                  <a:lnTo>
                    <a:pt x="198025" y="2371707"/>
                  </a:lnTo>
                  <a:lnTo>
                    <a:pt x="204106" y="2470041"/>
                  </a:lnTo>
                  <a:lnTo>
                    <a:pt x="209363" y="2564097"/>
                  </a:lnTo>
                  <a:lnTo>
                    <a:pt x="213720" y="2653301"/>
                  </a:lnTo>
                  <a:lnTo>
                    <a:pt x="217101" y="2737074"/>
                  </a:lnTo>
                  <a:lnTo>
                    <a:pt x="219430" y="2814840"/>
                  </a:lnTo>
                  <a:lnTo>
                    <a:pt x="227359" y="3285950"/>
                  </a:lnTo>
                  <a:lnTo>
                    <a:pt x="214231" y="3682355"/>
                  </a:lnTo>
                  <a:lnTo>
                    <a:pt x="165854" y="4219487"/>
                  </a:lnTo>
                  <a:lnTo>
                    <a:pt x="68033" y="5112778"/>
                  </a:lnTo>
                  <a:lnTo>
                    <a:pt x="515696" y="5244725"/>
                  </a:lnTo>
                  <a:lnTo>
                    <a:pt x="781642" y="5280674"/>
                  </a:lnTo>
                  <a:lnTo>
                    <a:pt x="970923" y="5213393"/>
                  </a:lnTo>
                  <a:lnTo>
                    <a:pt x="1188593" y="5035651"/>
                  </a:lnTo>
                  <a:lnTo>
                    <a:pt x="1177861" y="4986126"/>
                  </a:lnTo>
                  <a:lnTo>
                    <a:pt x="1167372" y="4936263"/>
                  </a:lnTo>
                  <a:lnTo>
                    <a:pt x="1157123" y="4886088"/>
                  </a:lnTo>
                  <a:lnTo>
                    <a:pt x="1147109" y="4835627"/>
                  </a:lnTo>
                  <a:lnTo>
                    <a:pt x="1137328" y="4784906"/>
                  </a:lnTo>
                  <a:lnTo>
                    <a:pt x="1127775" y="4733949"/>
                  </a:lnTo>
                  <a:lnTo>
                    <a:pt x="1118448" y="4682783"/>
                  </a:lnTo>
                  <a:lnTo>
                    <a:pt x="1100455" y="4579924"/>
                  </a:lnTo>
                  <a:lnTo>
                    <a:pt x="987732" y="3895877"/>
                  </a:lnTo>
                  <a:lnTo>
                    <a:pt x="926957" y="3418133"/>
                  </a:lnTo>
                  <a:lnTo>
                    <a:pt x="897247" y="2921937"/>
                  </a:lnTo>
                  <a:lnTo>
                    <a:pt x="877722" y="2182533"/>
                  </a:lnTo>
                  <a:lnTo>
                    <a:pt x="928929" y="2132427"/>
                  </a:lnTo>
                  <a:lnTo>
                    <a:pt x="978201" y="2081839"/>
                  </a:lnTo>
                  <a:lnTo>
                    <a:pt x="1025562" y="2030834"/>
                  </a:lnTo>
                  <a:lnTo>
                    <a:pt x="1071036" y="1979480"/>
                  </a:lnTo>
                  <a:lnTo>
                    <a:pt x="1114645" y="1927844"/>
                  </a:lnTo>
                  <a:lnTo>
                    <a:pt x="1156413" y="1875993"/>
                  </a:lnTo>
                  <a:lnTo>
                    <a:pt x="1196363" y="1823995"/>
                  </a:lnTo>
                  <a:lnTo>
                    <a:pt x="1234520" y="1771916"/>
                  </a:lnTo>
                  <a:lnTo>
                    <a:pt x="1270906" y="1719824"/>
                  </a:lnTo>
                  <a:lnTo>
                    <a:pt x="1305545" y="1667786"/>
                  </a:lnTo>
                  <a:lnTo>
                    <a:pt x="1338460" y="1615868"/>
                  </a:lnTo>
                  <a:lnTo>
                    <a:pt x="1369675" y="1564138"/>
                  </a:lnTo>
                  <a:lnTo>
                    <a:pt x="1399213" y="1512664"/>
                  </a:lnTo>
                  <a:lnTo>
                    <a:pt x="1427097" y="1461511"/>
                  </a:lnTo>
                  <a:lnTo>
                    <a:pt x="1453352" y="1410748"/>
                  </a:lnTo>
                  <a:lnTo>
                    <a:pt x="1478000" y="1360442"/>
                  </a:lnTo>
                  <a:lnTo>
                    <a:pt x="1501064" y="1310659"/>
                  </a:lnTo>
                  <a:lnTo>
                    <a:pt x="1522569" y="1261467"/>
                  </a:lnTo>
                  <a:lnTo>
                    <a:pt x="1542538" y="1212933"/>
                  </a:lnTo>
                  <a:lnTo>
                    <a:pt x="1560994" y="1165124"/>
                  </a:lnTo>
                  <a:lnTo>
                    <a:pt x="1577961" y="1118107"/>
                  </a:lnTo>
                  <a:lnTo>
                    <a:pt x="1593462" y="1071949"/>
                  </a:lnTo>
                  <a:lnTo>
                    <a:pt x="1607520" y="1026718"/>
                  </a:lnTo>
                  <a:lnTo>
                    <a:pt x="1620159" y="982480"/>
                  </a:lnTo>
                  <a:lnTo>
                    <a:pt x="1631402" y="939303"/>
                  </a:lnTo>
                  <a:lnTo>
                    <a:pt x="1641273" y="897253"/>
                  </a:lnTo>
                  <a:lnTo>
                    <a:pt x="1649796" y="856399"/>
                  </a:lnTo>
                  <a:lnTo>
                    <a:pt x="1656993" y="816807"/>
                  </a:lnTo>
                  <a:lnTo>
                    <a:pt x="1662888" y="778543"/>
                  </a:lnTo>
                  <a:lnTo>
                    <a:pt x="1670866" y="706273"/>
                  </a:lnTo>
                  <a:lnTo>
                    <a:pt x="1673918" y="640125"/>
                  </a:lnTo>
                  <a:lnTo>
                    <a:pt x="1673655" y="609515"/>
                  </a:lnTo>
                  <a:lnTo>
                    <a:pt x="1669669" y="553557"/>
                  </a:lnTo>
                  <a:lnTo>
                    <a:pt x="1661225" y="505064"/>
                  </a:lnTo>
                  <a:lnTo>
                    <a:pt x="1648511" y="464574"/>
                  </a:lnTo>
                  <a:lnTo>
                    <a:pt x="1573162" y="324201"/>
                  </a:lnTo>
                  <a:lnTo>
                    <a:pt x="1530261" y="280427"/>
                  </a:lnTo>
                  <a:lnTo>
                    <a:pt x="1493532" y="313764"/>
                  </a:lnTo>
                  <a:lnTo>
                    <a:pt x="1444599" y="421805"/>
                  </a:lnTo>
                  <a:lnTo>
                    <a:pt x="1455240" y="466091"/>
                  </a:lnTo>
                  <a:lnTo>
                    <a:pt x="1462870" y="511485"/>
                  </a:lnTo>
                  <a:lnTo>
                    <a:pt x="1467620" y="557876"/>
                  </a:lnTo>
                  <a:lnTo>
                    <a:pt x="1469621" y="605152"/>
                  </a:lnTo>
                  <a:lnTo>
                    <a:pt x="1469005" y="653203"/>
                  </a:lnTo>
                  <a:lnTo>
                    <a:pt x="1465902" y="701918"/>
                  </a:lnTo>
                  <a:lnTo>
                    <a:pt x="1460444" y="751185"/>
                  </a:lnTo>
                  <a:lnTo>
                    <a:pt x="1452763" y="800894"/>
                  </a:lnTo>
                  <a:lnTo>
                    <a:pt x="1442989" y="850934"/>
                  </a:lnTo>
                  <a:lnTo>
                    <a:pt x="1431254" y="901193"/>
                  </a:lnTo>
                  <a:lnTo>
                    <a:pt x="1417689" y="951560"/>
                  </a:lnTo>
                  <a:lnTo>
                    <a:pt x="1402425" y="1001925"/>
                  </a:lnTo>
                  <a:lnTo>
                    <a:pt x="1385593" y="1052177"/>
                  </a:lnTo>
                  <a:lnTo>
                    <a:pt x="1367325" y="1102204"/>
                  </a:lnTo>
                  <a:lnTo>
                    <a:pt x="1347752" y="1151896"/>
                  </a:lnTo>
                  <a:lnTo>
                    <a:pt x="1327005" y="1201141"/>
                  </a:lnTo>
                  <a:lnTo>
                    <a:pt x="1305215" y="1249828"/>
                  </a:lnTo>
                  <a:lnTo>
                    <a:pt x="1282514" y="1297848"/>
                  </a:lnTo>
                  <a:lnTo>
                    <a:pt x="1259032" y="1345087"/>
                  </a:lnTo>
                  <a:lnTo>
                    <a:pt x="1234902" y="1391436"/>
                  </a:lnTo>
                  <a:lnTo>
                    <a:pt x="1210254" y="1436784"/>
                  </a:lnTo>
                  <a:lnTo>
                    <a:pt x="1185220" y="1481019"/>
                  </a:lnTo>
                  <a:lnTo>
                    <a:pt x="1159930" y="1524030"/>
                  </a:lnTo>
                  <a:lnTo>
                    <a:pt x="1134516" y="1565707"/>
                  </a:lnTo>
                  <a:lnTo>
                    <a:pt x="1109110" y="1605938"/>
                  </a:lnTo>
                  <a:lnTo>
                    <a:pt x="1083841" y="1644612"/>
                  </a:lnTo>
                  <a:lnTo>
                    <a:pt x="1058843" y="1681619"/>
                  </a:lnTo>
                  <a:lnTo>
                    <a:pt x="1034246" y="1716847"/>
                  </a:lnTo>
                  <a:lnTo>
                    <a:pt x="1010180" y="1750186"/>
                  </a:lnTo>
                  <a:lnTo>
                    <a:pt x="986778" y="1781524"/>
                  </a:lnTo>
                  <a:lnTo>
                    <a:pt x="942489" y="1837754"/>
                  </a:lnTo>
                  <a:lnTo>
                    <a:pt x="902429" y="1884649"/>
                  </a:lnTo>
                  <a:lnTo>
                    <a:pt x="867647" y="1921321"/>
                  </a:lnTo>
                  <a:lnTo>
                    <a:pt x="839193" y="1946882"/>
                  </a:lnTo>
                  <a:lnTo>
                    <a:pt x="810674" y="1962448"/>
                  </a:lnTo>
                  <a:lnTo>
                    <a:pt x="805469" y="1961119"/>
                  </a:lnTo>
                  <a:lnTo>
                    <a:pt x="802633" y="1956347"/>
                  </a:lnTo>
                  <a:lnTo>
                    <a:pt x="802298" y="1948019"/>
                  </a:lnTo>
                  <a:lnTo>
                    <a:pt x="808703" y="1912902"/>
                  </a:lnTo>
                  <a:lnTo>
                    <a:pt x="810522" y="1883886"/>
                  </a:lnTo>
                  <a:lnTo>
                    <a:pt x="807885" y="1809721"/>
                  </a:lnTo>
                  <a:lnTo>
                    <a:pt x="803726" y="1765340"/>
                  </a:lnTo>
                  <a:lnTo>
                    <a:pt x="797872" y="1716606"/>
                  </a:lnTo>
                  <a:lnTo>
                    <a:pt x="790471" y="1663905"/>
                  </a:lnTo>
                  <a:lnTo>
                    <a:pt x="781671" y="1607620"/>
                  </a:lnTo>
                  <a:lnTo>
                    <a:pt x="771622" y="1548136"/>
                  </a:lnTo>
                  <a:lnTo>
                    <a:pt x="760470" y="1485839"/>
                  </a:lnTo>
                  <a:lnTo>
                    <a:pt x="748366" y="1421112"/>
                  </a:lnTo>
                  <a:lnTo>
                    <a:pt x="725920" y="1305706"/>
                  </a:lnTo>
                  <a:lnTo>
                    <a:pt x="706030" y="1206439"/>
                  </a:lnTo>
                  <a:lnTo>
                    <a:pt x="643734" y="902726"/>
                  </a:lnTo>
                  <a:lnTo>
                    <a:pt x="610803" y="739237"/>
                  </a:lnTo>
                  <a:lnTo>
                    <a:pt x="598626" y="676713"/>
                  </a:lnTo>
                  <a:lnTo>
                    <a:pt x="587135" y="615994"/>
                  </a:lnTo>
                  <a:lnTo>
                    <a:pt x="576453" y="557400"/>
                  </a:lnTo>
                  <a:lnTo>
                    <a:pt x="566699" y="501248"/>
                  </a:lnTo>
                  <a:lnTo>
                    <a:pt x="557998" y="447857"/>
                  </a:lnTo>
                  <a:lnTo>
                    <a:pt x="550470" y="397546"/>
                  </a:lnTo>
                  <a:lnTo>
                    <a:pt x="544237" y="350632"/>
                  </a:lnTo>
                  <a:lnTo>
                    <a:pt x="539421" y="307435"/>
                  </a:lnTo>
                  <a:lnTo>
                    <a:pt x="536144" y="268273"/>
                  </a:lnTo>
                  <a:lnTo>
                    <a:pt x="534528" y="233464"/>
                  </a:lnTo>
                  <a:lnTo>
                    <a:pt x="534695" y="203327"/>
                  </a:lnTo>
                  <a:lnTo>
                    <a:pt x="535436" y="171232"/>
                  </a:lnTo>
                  <a:lnTo>
                    <a:pt x="516494" y="100796"/>
                  </a:lnTo>
                  <a:lnTo>
                    <a:pt x="446125" y="30794"/>
                  </a:lnTo>
                  <a:lnTo>
                    <a:pt x="292582" y="0"/>
                  </a:lnTo>
                  <a:close/>
                </a:path>
              </a:pathLst>
            </a:custGeom>
            <a:solidFill>
              <a:srgbClr val="A268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959125" y="215991"/>
              <a:ext cx="3543962" cy="7005123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1697341" y="3160322"/>
              <a:ext cx="570230" cy="2359025"/>
            </a:xfrm>
            <a:custGeom>
              <a:avLst/>
              <a:gdLst/>
              <a:ahLst/>
              <a:cxnLst/>
              <a:rect l="l" t="t" r="r" b="b"/>
              <a:pathLst>
                <a:path w="570230" h="2359025">
                  <a:moveTo>
                    <a:pt x="0" y="0"/>
                  </a:moveTo>
                  <a:lnTo>
                    <a:pt x="58530" y="58549"/>
                  </a:lnTo>
                  <a:lnTo>
                    <a:pt x="91361" y="94040"/>
                  </a:lnTo>
                  <a:lnTo>
                    <a:pt x="123217" y="130404"/>
                  </a:lnTo>
                  <a:lnTo>
                    <a:pt x="154087" y="167610"/>
                  </a:lnTo>
                  <a:lnTo>
                    <a:pt x="183957" y="205627"/>
                  </a:lnTo>
                  <a:lnTo>
                    <a:pt x="212815" y="244425"/>
                  </a:lnTo>
                  <a:lnTo>
                    <a:pt x="240650" y="283973"/>
                  </a:lnTo>
                  <a:lnTo>
                    <a:pt x="267448" y="324241"/>
                  </a:lnTo>
                  <a:lnTo>
                    <a:pt x="293197" y="365197"/>
                  </a:lnTo>
                  <a:lnTo>
                    <a:pt x="317886" y="406811"/>
                  </a:lnTo>
                  <a:lnTo>
                    <a:pt x="341501" y="449053"/>
                  </a:lnTo>
                  <a:lnTo>
                    <a:pt x="364031" y="491891"/>
                  </a:lnTo>
                  <a:lnTo>
                    <a:pt x="385463" y="535296"/>
                  </a:lnTo>
                  <a:lnTo>
                    <a:pt x="405785" y="579236"/>
                  </a:lnTo>
                  <a:lnTo>
                    <a:pt x="424984" y="623681"/>
                  </a:lnTo>
                  <a:lnTo>
                    <a:pt x="443048" y="668600"/>
                  </a:lnTo>
                  <a:lnTo>
                    <a:pt x="459965" y="713963"/>
                  </a:lnTo>
                  <a:lnTo>
                    <a:pt x="475723" y="759738"/>
                  </a:lnTo>
                  <a:lnTo>
                    <a:pt x="490309" y="805896"/>
                  </a:lnTo>
                  <a:lnTo>
                    <a:pt x="503710" y="852405"/>
                  </a:lnTo>
                  <a:lnTo>
                    <a:pt x="515916" y="899236"/>
                  </a:lnTo>
                  <a:lnTo>
                    <a:pt x="526912" y="946356"/>
                  </a:lnTo>
                  <a:lnTo>
                    <a:pt x="536687" y="993737"/>
                  </a:lnTo>
                  <a:lnTo>
                    <a:pt x="545229" y="1041346"/>
                  </a:lnTo>
                  <a:lnTo>
                    <a:pt x="552525" y="1089154"/>
                  </a:lnTo>
                  <a:lnTo>
                    <a:pt x="558563" y="1137129"/>
                  </a:lnTo>
                  <a:lnTo>
                    <a:pt x="563330" y="1185241"/>
                  </a:lnTo>
                  <a:lnTo>
                    <a:pt x="566815" y="1233460"/>
                  </a:lnTo>
                  <a:lnTo>
                    <a:pt x="569005" y="1281755"/>
                  </a:lnTo>
                  <a:lnTo>
                    <a:pt x="569887" y="1330094"/>
                  </a:lnTo>
                  <a:lnTo>
                    <a:pt x="569450" y="1378449"/>
                  </a:lnTo>
                  <a:lnTo>
                    <a:pt x="567681" y="1426786"/>
                  </a:lnTo>
                  <a:lnTo>
                    <a:pt x="564567" y="1475077"/>
                  </a:lnTo>
                  <a:lnTo>
                    <a:pt x="560097" y="1523291"/>
                  </a:lnTo>
                  <a:lnTo>
                    <a:pt x="554058" y="1572921"/>
                  </a:lnTo>
                  <a:lnTo>
                    <a:pt x="546527" y="1622439"/>
                  </a:lnTo>
                  <a:lnTo>
                    <a:pt x="537451" y="1671742"/>
                  </a:lnTo>
                  <a:lnTo>
                    <a:pt x="526780" y="1720729"/>
                  </a:lnTo>
                  <a:lnTo>
                    <a:pt x="514461" y="1769297"/>
                  </a:lnTo>
                  <a:lnTo>
                    <a:pt x="500444" y="1817345"/>
                  </a:lnTo>
                  <a:lnTo>
                    <a:pt x="484676" y="1864770"/>
                  </a:lnTo>
                  <a:lnTo>
                    <a:pt x="467107" y="1911471"/>
                  </a:lnTo>
                  <a:lnTo>
                    <a:pt x="447684" y="1957345"/>
                  </a:lnTo>
                  <a:lnTo>
                    <a:pt x="426357" y="2002291"/>
                  </a:lnTo>
                  <a:lnTo>
                    <a:pt x="403073" y="2046206"/>
                  </a:lnTo>
                  <a:lnTo>
                    <a:pt x="377781" y="2088989"/>
                  </a:lnTo>
                  <a:lnTo>
                    <a:pt x="350430" y="2130538"/>
                  </a:lnTo>
                  <a:lnTo>
                    <a:pt x="320968" y="2170750"/>
                  </a:lnTo>
                  <a:lnTo>
                    <a:pt x="287471" y="2211141"/>
                  </a:lnTo>
                  <a:lnTo>
                    <a:pt x="250745" y="2249146"/>
                  </a:lnTo>
                  <a:lnTo>
                    <a:pt x="210936" y="2283603"/>
                  </a:lnTo>
                  <a:lnTo>
                    <a:pt x="168188" y="2313349"/>
                  </a:lnTo>
                  <a:lnTo>
                    <a:pt x="122647" y="2337221"/>
                  </a:lnTo>
                  <a:lnTo>
                    <a:pt x="74457" y="2354058"/>
                  </a:lnTo>
                  <a:lnTo>
                    <a:pt x="47353" y="2358677"/>
                  </a:lnTo>
                </a:path>
                <a:path w="570230" h="2359025">
                  <a:moveTo>
                    <a:pt x="72285" y="927418"/>
                  </a:moveTo>
                  <a:lnTo>
                    <a:pt x="107196" y="980658"/>
                  </a:lnTo>
                  <a:lnTo>
                    <a:pt x="132697" y="1024168"/>
                  </a:lnTo>
                  <a:lnTo>
                    <a:pt x="156244" y="1068713"/>
                  </a:lnTo>
                  <a:lnTo>
                    <a:pt x="177717" y="1114272"/>
                  </a:lnTo>
                  <a:lnTo>
                    <a:pt x="197000" y="1160822"/>
                  </a:lnTo>
                  <a:lnTo>
                    <a:pt x="213971" y="1208344"/>
                  </a:lnTo>
                  <a:lnTo>
                    <a:pt x="228448" y="1256811"/>
                  </a:lnTo>
                  <a:lnTo>
                    <a:pt x="240268" y="1306085"/>
                  </a:lnTo>
                  <a:lnTo>
                    <a:pt x="249352" y="1355971"/>
                  </a:lnTo>
                  <a:lnTo>
                    <a:pt x="255622" y="1406276"/>
                  </a:lnTo>
                  <a:lnTo>
                    <a:pt x="259000" y="1456805"/>
                  </a:lnTo>
                  <a:lnTo>
                    <a:pt x="259408" y="1507365"/>
                  </a:lnTo>
                  <a:lnTo>
                    <a:pt x="256768" y="1557762"/>
                  </a:lnTo>
                  <a:lnTo>
                    <a:pt x="251000" y="1607803"/>
                  </a:lnTo>
                  <a:lnTo>
                    <a:pt x="242028" y="1657293"/>
                  </a:lnTo>
                  <a:lnTo>
                    <a:pt x="229772" y="1706038"/>
                  </a:lnTo>
                  <a:lnTo>
                    <a:pt x="214155" y="1753845"/>
                  </a:lnTo>
                  <a:lnTo>
                    <a:pt x="195099" y="1800519"/>
                  </a:lnTo>
                  <a:lnTo>
                    <a:pt x="173248" y="1844813"/>
                  </a:lnTo>
                  <a:lnTo>
                    <a:pt x="148780" y="1887123"/>
                  </a:lnTo>
                  <a:lnTo>
                    <a:pt x="121873" y="1927579"/>
                  </a:lnTo>
                  <a:lnTo>
                    <a:pt x="92711" y="1966314"/>
                  </a:lnTo>
                  <a:lnTo>
                    <a:pt x="73271" y="1989430"/>
                  </a:lnTo>
                </a:path>
              </a:pathLst>
            </a:custGeom>
            <a:ln w="38100">
              <a:solidFill>
                <a:srgbClr val="9052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/>
            <p:nvPr/>
          </p:nvSpPr>
          <p:spPr>
            <a:xfrm>
              <a:off x="2200660" y="5136594"/>
              <a:ext cx="548640" cy="1513840"/>
            </a:xfrm>
            <a:custGeom>
              <a:avLst/>
              <a:gdLst/>
              <a:ahLst/>
              <a:cxnLst/>
              <a:rect l="l" t="t" r="r" b="b"/>
              <a:pathLst>
                <a:path w="548639" h="1513840">
                  <a:moveTo>
                    <a:pt x="330138" y="0"/>
                  </a:moveTo>
                  <a:lnTo>
                    <a:pt x="311596" y="33212"/>
                  </a:lnTo>
                  <a:lnTo>
                    <a:pt x="286593" y="77592"/>
                  </a:lnTo>
                  <a:lnTo>
                    <a:pt x="261579" y="121957"/>
                  </a:lnTo>
                  <a:lnTo>
                    <a:pt x="236725" y="166377"/>
                  </a:lnTo>
                  <a:lnTo>
                    <a:pt x="212199" y="210925"/>
                  </a:lnTo>
                  <a:lnTo>
                    <a:pt x="188136" y="255797"/>
                  </a:lnTo>
                  <a:lnTo>
                    <a:pt x="164678" y="301145"/>
                  </a:lnTo>
                  <a:lnTo>
                    <a:pt x="142016" y="346969"/>
                  </a:lnTo>
                  <a:lnTo>
                    <a:pt x="120341" y="393267"/>
                  </a:lnTo>
                  <a:lnTo>
                    <a:pt x="99842" y="440038"/>
                  </a:lnTo>
                  <a:lnTo>
                    <a:pt x="80712" y="487281"/>
                  </a:lnTo>
                  <a:lnTo>
                    <a:pt x="63141" y="534994"/>
                  </a:lnTo>
                  <a:lnTo>
                    <a:pt x="47319" y="583177"/>
                  </a:lnTo>
                  <a:lnTo>
                    <a:pt x="33437" y="631829"/>
                  </a:lnTo>
                  <a:lnTo>
                    <a:pt x="21686" y="680947"/>
                  </a:lnTo>
                  <a:lnTo>
                    <a:pt x="12256" y="730531"/>
                  </a:lnTo>
                  <a:lnTo>
                    <a:pt x="5339" y="780580"/>
                  </a:lnTo>
                  <a:lnTo>
                    <a:pt x="1125" y="831092"/>
                  </a:lnTo>
                  <a:lnTo>
                    <a:pt x="0" y="878416"/>
                  </a:lnTo>
                  <a:lnTo>
                    <a:pt x="1833" y="925956"/>
                  </a:lnTo>
                  <a:lnTo>
                    <a:pt x="6636" y="973419"/>
                  </a:lnTo>
                  <a:lnTo>
                    <a:pt x="14421" y="1020509"/>
                  </a:lnTo>
                  <a:lnTo>
                    <a:pt x="25196" y="1066934"/>
                  </a:lnTo>
                  <a:lnTo>
                    <a:pt x="38973" y="1112401"/>
                  </a:lnTo>
                  <a:lnTo>
                    <a:pt x="55764" y="1156615"/>
                  </a:lnTo>
                  <a:lnTo>
                    <a:pt x="75578" y="1199283"/>
                  </a:lnTo>
                  <a:lnTo>
                    <a:pt x="98426" y="1240111"/>
                  </a:lnTo>
                  <a:lnTo>
                    <a:pt x="124318" y="1278805"/>
                  </a:lnTo>
                  <a:lnTo>
                    <a:pt x="153267" y="1315073"/>
                  </a:lnTo>
                  <a:lnTo>
                    <a:pt x="185282" y="1348619"/>
                  </a:lnTo>
                  <a:lnTo>
                    <a:pt x="220374" y="1379152"/>
                  </a:lnTo>
                  <a:lnTo>
                    <a:pt x="258554" y="1406376"/>
                  </a:lnTo>
                  <a:lnTo>
                    <a:pt x="304007" y="1432353"/>
                  </a:lnTo>
                  <a:lnTo>
                    <a:pt x="351558" y="1454087"/>
                  </a:lnTo>
                  <a:lnTo>
                    <a:pt x="400721" y="1472399"/>
                  </a:lnTo>
                  <a:lnTo>
                    <a:pt x="451008" y="1488108"/>
                  </a:lnTo>
                  <a:lnTo>
                    <a:pt x="501931" y="1502035"/>
                  </a:lnTo>
                  <a:lnTo>
                    <a:pt x="548231" y="1513788"/>
                  </a:lnTo>
                </a:path>
                <a:path w="548639" h="1513840">
                  <a:moveTo>
                    <a:pt x="385662" y="490799"/>
                  </a:moveTo>
                  <a:lnTo>
                    <a:pt x="356441" y="554382"/>
                  </a:lnTo>
                  <a:lnTo>
                    <a:pt x="336288" y="601448"/>
                  </a:lnTo>
                  <a:lnTo>
                    <a:pt x="317113" y="648922"/>
                  </a:lnTo>
                  <a:lnTo>
                    <a:pt x="298924" y="696782"/>
                  </a:lnTo>
                  <a:lnTo>
                    <a:pt x="281732" y="745011"/>
                  </a:lnTo>
                  <a:lnTo>
                    <a:pt x="265027" y="796608"/>
                  </a:lnTo>
                  <a:lnTo>
                    <a:pt x="251652" y="849142"/>
                  </a:lnTo>
                  <a:lnTo>
                    <a:pt x="243906" y="902356"/>
                  </a:lnTo>
                  <a:lnTo>
                    <a:pt x="244089" y="955996"/>
                  </a:lnTo>
                  <a:lnTo>
                    <a:pt x="251923" y="1000869"/>
                  </a:lnTo>
                  <a:lnTo>
                    <a:pt x="266555" y="1043386"/>
                  </a:lnTo>
                  <a:lnTo>
                    <a:pt x="287292" y="1083287"/>
                  </a:lnTo>
                  <a:lnTo>
                    <a:pt x="313446" y="1120311"/>
                  </a:lnTo>
                  <a:lnTo>
                    <a:pt x="344327" y="1154199"/>
                  </a:lnTo>
                  <a:lnTo>
                    <a:pt x="379244" y="1184689"/>
                  </a:lnTo>
                  <a:lnTo>
                    <a:pt x="417507" y="1211523"/>
                  </a:lnTo>
                  <a:lnTo>
                    <a:pt x="458426" y="1234439"/>
                  </a:lnTo>
                  <a:lnTo>
                    <a:pt x="495593" y="1250678"/>
                  </a:lnTo>
                </a:path>
              </a:pathLst>
            </a:custGeom>
            <a:ln w="38100">
              <a:solidFill>
                <a:srgbClr val="9052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620362" y="2482486"/>
              <a:ext cx="1120775" cy="4398010"/>
            </a:xfrm>
            <a:custGeom>
              <a:avLst/>
              <a:gdLst/>
              <a:ahLst/>
              <a:cxnLst/>
              <a:rect l="l" t="t" r="r" b="b"/>
              <a:pathLst>
                <a:path w="1120775" h="4398009">
                  <a:moveTo>
                    <a:pt x="555523" y="0"/>
                  </a:moveTo>
                  <a:lnTo>
                    <a:pt x="5854" y="113868"/>
                  </a:lnTo>
                  <a:lnTo>
                    <a:pt x="10690" y="163217"/>
                  </a:lnTo>
                  <a:lnTo>
                    <a:pt x="15586" y="213516"/>
                  </a:lnTo>
                  <a:lnTo>
                    <a:pt x="20535" y="264691"/>
                  </a:lnTo>
                  <a:lnTo>
                    <a:pt x="25525" y="316670"/>
                  </a:lnTo>
                  <a:lnTo>
                    <a:pt x="30548" y="369382"/>
                  </a:lnTo>
                  <a:lnTo>
                    <a:pt x="35594" y="422754"/>
                  </a:lnTo>
                  <a:lnTo>
                    <a:pt x="40653" y="476715"/>
                  </a:lnTo>
                  <a:lnTo>
                    <a:pt x="45717" y="531192"/>
                  </a:lnTo>
                  <a:lnTo>
                    <a:pt x="50775" y="586112"/>
                  </a:lnTo>
                  <a:lnTo>
                    <a:pt x="55824" y="641478"/>
                  </a:lnTo>
                  <a:lnTo>
                    <a:pt x="60836" y="696998"/>
                  </a:lnTo>
                  <a:lnTo>
                    <a:pt x="65820" y="752819"/>
                  </a:lnTo>
                  <a:lnTo>
                    <a:pt x="70760" y="808796"/>
                  </a:lnTo>
                  <a:lnTo>
                    <a:pt x="75647" y="864856"/>
                  </a:lnTo>
                  <a:lnTo>
                    <a:pt x="80471" y="920928"/>
                  </a:lnTo>
                  <a:lnTo>
                    <a:pt x="85223" y="976940"/>
                  </a:lnTo>
                  <a:lnTo>
                    <a:pt x="89892" y="1032820"/>
                  </a:lnTo>
                  <a:lnTo>
                    <a:pt x="94471" y="1088494"/>
                  </a:lnTo>
                  <a:lnTo>
                    <a:pt x="98948" y="1143893"/>
                  </a:lnTo>
                  <a:lnTo>
                    <a:pt x="103315" y="1198942"/>
                  </a:lnTo>
                  <a:lnTo>
                    <a:pt x="107562" y="1253571"/>
                  </a:lnTo>
                  <a:lnTo>
                    <a:pt x="111679" y="1307707"/>
                  </a:lnTo>
                  <a:lnTo>
                    <a:pt x="115657" y="1361278"/>
                  </a:lnTo>
                  <a:lnTo>
                    <a:pt x="119486" y="1414213"/>
                  </a:lnTo>
                  <a:lnTo>
                    <a:pt x="123157" y="1466438"/>
                  </a:lnTo>
                  <a:lnTo>
                    <a:pt x="126661" y="1517882"/>
                  </a:lnTo>
                  <a:lnTo>
                    <a:pt x="129987" y="1568473"/>
                  </a:lnTo>
                  <a:lnTo>
                    <a:pt x="133126" y="1618139"/>
                  </a:lnTo>
                  <a:lnTo>
                    <a:pt x="136069" y="1666807"/>
                  </a:lnTo>
                  <a:lnTo>
                    <a:pt x="138806" y="1714406"/>
                  </a:lnTo>
                  <a:lnTo>
                    <a:pt x="141327" y="1760864"/>
                  </a:lnTo>
                  <a:lnTo>
                    <a:pt x="143623" y="1806108"/>
                  </a:lnTo>
                  <a:lnTo>
                    <a:pt x="145685" y="1850067"/>
                  </a:lnTo>
                  <a:lnTo>
                    <a:pt x="147503" y="1892667"/>
                  </a:lnTo>
                  <a:lnTo>
                    <a:pt x="149067" y="1933839"/>
                  </a:lnTo>
                  <a:lnTo>
                    <a:pt x="150368" y="1973508"/>
                  </a:lnTo>
                  <a:lnTo>
                    <a:pt x="151396" y="2011603"/>
                  </a:lnTo>
                  <a:lnTo>
                    <a:pt x="159325" y="2482698"/>
                  </a:lnTo>
                  <a:lnTo>
                    <a:pt x="146197" y="2879097"/>
                  </a:lnTo>
                  <a:lnTo>
                    <a:pt x="97820" y="3416231"/>
                  </a:lnTo>
                  <a:lnTo>
                    <a:pt x="0" y="4309529"/>
                  </a:lnTo>
                  <a:lnTo>
                    <a:pt x="299770" y="4397890"/>
                  </a:lnTo>
                  <a:lnTo>
                    <a:pt x="917903" y="4397890"/>
                  </a:lnTo>
                  <a:lnTo>
                    <a:pt x="1120559" y="4232402"/>
                  </a:lnTo>
                  <a:lnTo>
                    <a:pt x="1109827" y="4182876"/>
                  </a:lnTo>
                  <a:lnTo>
                    <a:pt x="1099337" y="4133013"/>
                  </a:lnTo>
                  <a:lnTo>
                    <a:pt x="1089086" y="4082839"/>
                  </a:lnTo>
                  <a:lnTo>
                    <a:pt x="1079070" y="4032378"/>
                  </a:lnTo>
                  <a:lnTo>
                    <a:pt x="1069287" y="3981656"/>
                  </a:lnTo>
                  <a:lnTo>
                    <a:pt x="1059732" y="3930699"/>
                  </a:lnTo>
                  <a:lnTo>
                    <a:pt x="1051272" y="3884301"/>
                  </a:lnTo>
                  <a:lnTo>
                    <a:pt x="817796" y="3884301"/>
                  </a:lnTo>
                  <a:lnTo>
                    <a:pt x="769791" y="3879812"/>
                  </a:lnTo>
                  <a:lnTo>
                    <a:pt x="724923" y="3862405"/>
                  </a:lnTo>
                  <a:lnTo>
                    <a:pt x="683631" y="3831899"/>
                  </a:lnTo>
                  <a:lnTo>
                    <a:pt x="646353" y="3788114"/>
                  </a:lnTo>
                  <a:lnTo>
                    <a:pt x="613528" y="3730871"/>
                  </a:lnTo>
                  <a:lnTo>
                    <a:pt x="585595" y="3659990"/>
                  </a:lnTo>
                  <a:lnTo>
                    <a:pt x="573600" y="3619378"/>
                  </a:lnTo>
                  <a:lnTo>
                    <a:pt x="562992" y="3575290"/>
                  </a:lnTo>
                  <a:lnTo>
                    <a:pt x="553826" y="3527701"/>
                  </a:lnTo>
                  <a:lnTo>
                    <a:pt x="546158" y="3476591"/>
                  </a:lnTo>
                  <a:lnTo>
                    <a:pt x="540041" y="3421936"/>
                  </a:lnTo>
                  <a:lnTo>
                    <a:pt x="535532" y="3363713"/>
                  </a:lnTo>
                  <a:lnTo>
                    <a:pt x="532684" y="3301901"/>
                  </a:lnTo>
                  <a:lnTo>
                    <a:pt x="531552" y="3236477"/>
                  </a:lnTo>
                  <a:lnTo>
                    <a:pt x="532192" y="3167418"/>
                  </a:lnTo>
                  <a:lnTo>
                    <a:pt x="534657" y="3094702"/>
                  </a:lnTo>
                  <a:lnTo>
                    <a:pt x="539004" y="3018306"/>
                  </a:lnTo>
                  <a:lnTo>
                    <a:pt x="545287" y="2938208"/>
                  </a:lnTo>
                  <a:lnTo>
                    <a:pt x="549747" y="2880474"/>
                  </a:lnTo>
                  <a:lnTo>
                    <a:pt x="553000" y="2821711"/>
                  </a:lnTo>
                  <a:lnTo>
                    <a:pt x="555098" y="2762012"/>
                  </a:lnTo>
                  <a:lnTo>
                    <a:pt x="556095" y="2701470"/>
                  </a:lnTo>
                  <a:lnTo>
                    <a:pt x="556045" y="2640178"/>
                  </a:lnTo>
                  <a:lnTo>
                    <a:pt x="555002" y="2578229"/>
                  </a:lnTo>
                  <a:lnTo>
                    <a:pt x="553019" y="2515716"/>
                  </a:lnTo>
                  <a:lnTo>
                    <a:pt x="550151" y="2452731"/>
                  </a:lnTo>
                  <a:lnTo>
                    <a:pt x="546451" y="2389369"/>
                  </a:lnTo>
                  <a:lnTo>
                    <a:pt x="541973" y="2325722"/>
                  </a:lnTo>
                  <a:lnTo>
                    <a:pt x="536771" y="2261883"/>
                  </a:lnTo>
                  <a:lnTo>
                    <a:pt x="530899" y="2197946"/>
                  </a:lnTo>
                  <a:lnTo>
                    <a:pt x="524409" y="2134002"/>
                  </a:lnTo>
                  <a:lnTo>
                    <a:pt x="517357" y="2070146"/>
                  </a:lnTo>
                  <a:lnTo>
                    <a:pt x="509796" y="2006470"/>
                  </a:lnTo>
                  <a:lnTo>
                    <a:pt x="501779" y="1943067"/>
                  </a:lnTo>
                  <a:lnTo>
                    <a:pt x="493361" y="1880031"/>
                  </a:lnTo>
                  <a:lnTo>
                    <a:pt x="484596" y="1817454"/>
                  </a:lnTo>
                  <a:lnTo>
                    <a:pt x="475536" y="1755430"/>
                  </a:lnTo>
                  <a:lnTo>
                    <a:pt x="466237" y="1694051"/>
                  </a:lnTo>
                  <a:lnTo>
                    <a:pt x="456751" y="1633410"/>
                  </a:lnTo>
                  <a:lnTo>
                    <a:pt x="447132" y="1573601"/>
                  </a:lnTo>
                  <a:lnTo>
                    <a:pt x="437435" y="1514717"/>
                  </a:lnTo>
                  <a:lnTo>
                    <a:pt x="427712" y="1456850"/>
                  </a:lnTo>
                  <a:lnTo>
                    <a:pt x="418019" y="1400094"/>
                  </a:lnTo>
                  <a:lnTo>
                    <a:pt x="408408" y="1344541"/>
                  </a:lnTo>
                  <a:lnTo>
                    <a:pt x="398934" y="1290285"/>
                  </a:lnTo>
                  <a:lnTo>
                    <a:pt x="371867" y="1136229"/>
                  </a:lnTo>
                  <a:lnTo>
                    <a:pt x="363476" y="1088090"/>
                  </a:lnTo>
                  <a:lnTo>
                    <a:pt x="355491" y="1041713"/>
                  </a:lnTo>
                  <a:lnTo>
                    <a:pt x="347964" y="997192"/>
                  </a:lnTo>
                  <a:lnTo>
                    <a:pt x="340951" y="954618"/>
                  </a:lnTo>
                  <a:lnTo>
                    <a:pt x="334504" y="914085"/>
                  </a:lnTo>
                  <a:lnTo>
                    <a:pt x="328678" y="875686"/>
                  </a:lnTo>
                  <a:lnTo>
                    <a:pt x="319103" y="805662"/>
                  </a:lnTo>
                  <a:lnTo>
                    <a:pt x="312655" y="745292"/>
                  </a:lnTo>
                  <a:lnTo>
                    <a:pt x="309835" y="696998"/>
                  </a:lnTo>
                  <a:lnTo>
                    <a:pt x="309789" y="674462"/>
                  </a:lnTo>
                  <a:lnTo>
                    <a:pt x="310864" y="656484"/>
                  </a:lnTo>
                  <a:lnTo>
                    <a:pt x="326747" y="615219"/>
                  </a:lnTo>
                  <a:lnTo>
                    <a:pt x="410896" y="607732"/>
                  </a:lnTo>
                  <a:lnTo>
                    <a:pt x="471312" y="599516"/>
                  </a:lnTo>
                  <a:lnTo>
                    <a:pt x="546402" y="582575"/>
                  </a:lnTo>
                  <a:lnTo>
                    <a:pt x="667435" y="551103"/>
                  </a:lnTo>
                  <a:lnTo>
                    <a:pt x="657896" y="502466"/>
                  </a:lnTo>
                  <a:lnTo>
                    <a:pt x="648067" y="453115"/>
                  </a:lnTo>
                  <a:lnTo>
                    <a:pt x="638002" y="403193"/>
                  </a:lnTo>
                  <a:lnTo>
                    <a:pt x="627755" y="352837"/>
                  </a:lnTo>
                  <a:lnTo>
                    <a:pt x="617382" y="302189"/>
                  </a:lnTo>
                  <a:lnTo>
                    <a:pt x="586045" y="149890"/>
                  </a:lnTo>
                  <a:lnTo>
                    <a:pt x="575708" y="99472"/>
                  </a:lnTo>
                  <a:lnTo>
                    <a:pt x="565516" y="49462"/>
                  </a:lnTo>
                  <a:lnTo>
                    <a:pt x="555523" y="0"/>
                  </a:lnTo>
                  <a:close/>
                </a:path>
                <a:path w="1120775" h="4398009">
                  <a:moveTo>
                    <a:pt x="1032408" y="3776675"/>
                  </a:moveTo>
                  <a:lnTo>
                    <a:pt x="976243" y="3822059"/>
                  </a:lnTo>
                  <a:lnTo>
                    <a:pt x="921460" y="3855244"/>
                  </a:lnTo>
                  <a:lnTo>
                    <a:pt x="868498" y="3876052"/>
                  </a:lnTo>
                  <a:lnTo>
                    <a:pt x="817796" y="3884301"/>
                  </a:lnTo>
                  <a:lnTo>
                    <a:pt x="1051272" y="3884301"/>
                  </a:lnTo>
                  <a:lnTo>
                    <a:pt x="1050403" y="3879533"/>
                  </a:lnTo>
                  <a:lnTo>
                    <a:pt x="1041296" y="3828183"/>
                  </a:lnTo>
                  <a:lnTo>
                    <a:pt x="1032408" y="3776675"/>
                  </a:lnTo>
                  <a:close/>
                </a:path>
              </a:pathLst>
            </a:custGeom>
            <a:solidFill>
              <a:srgbClr val="3B3481">
                <a:alpha val="17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3872099" y="780050"/>
              <a:ext cx="1247140" cy="2244725"/>
            </a:xfrm>
            <a:custGeom>
              <a:avLst/>
              <a:gdLst/>
              <a:ahLst/>
              <a:cxnLst/>
              <a:rect l="l" t="t" r="r" b="b"/>
              <a:pathLst>
                <a:path w="1247139" h="2244725">
                  <a:moveTo>
                    <a:pt x="0" y="1122159"/>
                  </a:moveTo>
                  <a:lnTo>
                    <a:pt x="922" y="1183728"/>
                  </a:lnTo>
                  <a:lnTo>
                    <a:pt x="3658" y="1244430"/>
                  </a:lnTo>
                  <a:lnTo>
                    <a:pt x="8159" y="1304178"/>
                  </a:lnTo>
                  <a:lnTo>
                    <a:pt x="14379" y="1362887"/>
                  </a:lnTo>
                  <a:lnTo>
                    <a:pt x="22269" y="1420472"/>
                  </a:lnTo>
                  <a:lnTo>
                    <a:pt x="31782" y="1476846"/>
                  </a:lnTo>
                  <a:lnTo>
                    <a:pt x="42871" y="1531925"/>
                  </a:lnTo>
                  <a:lnTo>
                    <a:pt x="55488" y="1585623"/>
                  </a:lnTo>
                  <a:lnTo>
                    <a:pt x="69586" y="1637854"/>
                  </a:lnTo>
                  <a:lnTo>
                    <a:pt x="85116" y="1688532"/>
                  </a:lnTo>
                  <a:lnTo>
                    <a:pt x="102031" y="1737573"/>
                  </a:lnTo>
                  <a:lnTo>
                    <a:pt x="120285" y="1784890"/>
                  </a:lnTo>
                  <a:lnTo>
                    <a:pt x="139829" y="1830398"/>
                  </a:lnTo>
                  <a:lnTo>
                    <a:pt x="160615" y="1874011"/>
                  </a:lnTo>
                  <a:lnTo>
                    <a:pt x="182597" y="1915644"/>
                  </a:lnTo>
                  <a:lnTo>
                    <a:pt x="205726" y="1955211"/>
                  </a:lnTo>
                  <a:lnTo>
                    <a:pt x="229956" y="1992627"/>
                  </a:lnTo>
                  <a:lnTo>
                    <a:pt x="255238" y="2027805"/>
                  </a:lnTo>
                  <a:lnTo>
                    <a:pt x="281525" y="2060661"/>
                  </a:lnTo>
                  <a:lnTo>
                    <a:pt x="308769" y="2091110"/>
                  </a:lnTo>
                  <a:lnTo>
                    <a:pt x="336924" y="2119064"/>
                  </a:lnTo>
                  <a:lnTo>
                    <a:pt x="365941" y="2144439"/>
                  </a:lnTo>
                  <a:lnTo>
                    <a:pt x="426372" y="2187109"/>
                  </a:lnTo>
                  <a:lnTo>
                    <a:pt x="489682" y="2218436"/>
                  </a:lnTo>
                  <a:lnTo>
                    <a:pt x="555490" y="2237733"/>
                  </a:lnTo>
                  <a:lnTo>
                    <a:pt x="623417" y="2244318"/>
                  </a:lnTo>
                  <a:lnTo>
                    <a:pt x="657623" y="2242658"/>
                  </a:lnTo>
                  <a:lnTo>
                    <a:pt x="724540" y="2229631"/>
                  </a:lnTo>
                  <a:lnTo>
                    <a:pt x="789148" y="2204233"/>
                  </a:lnTo>
                  <a:lnTo>
                    <a:pt x="851067" y="2167149"/>
                  </a:lnTo>
                  <a:lnTo>
                    <a:pt x="909916" y="2119064"/>
                  </a:lnTo>
                  <a:lnTo>
                    <a:pt x="938070" y="2091110"/>
                  </a:lnTo>
                  <a:lnTo>
                    <a:pt x="965315" y="2060661"/>
                  </a:lnTo>
                  <a:lnTo>
                    <a:pt x="991602" y="2027805"/>
                  </a:lnTo>
                  <a:lnTo>
                    <a:pt x="1016884" y="1992627"/>
                  </a:lnTo>
                  <a:lnTo>
                    <a:pt x="1041113" y="1955211"/>
                  </a:lnTo>
                  <a:lnTo>
                    <a:pt x="1064242" y="1915644"/>
                  </a:lnTo>
                  <a:lnTo>
                    <a:pt x="1086223" y="1874011"/>
                  </a:lnTo>
                  <a:lnTo>
                    <a:pt x="1107010" y="1830398"/>
                  </a:lnTo>
                  <a:lnTo>
                    <a:pt x="1126553" y="1784890"/>
                  </a:lnTo>
                  <a:lnTo>
                    <a:pt x="1144806" y="1737573"/>
                  </a:lnTo>
                  <a:lnTo>
                    <a:pt x="1161721" y="1688532"/>
                  </a:lnTo>
                  <a:lnTo>
                    <a:pt x="1177251" y="1637854"/>
                  </a:lnTo>
                  <a:lnTo>
                    <a:pt x="1191348" y="1585623"/>
                  </a:lnTo>
                  <a:lnTo>
                    <a:pt x="1203964" y="1531925"/>
                  </a:lnTo>
                  <a:lnTo>
                    <a:pt x="1215053" y="1476846"/>
                  </a:lnTo>
                  <a:lnTo>
                    <a:pt x="1224566" y="1420472"/>
                  </a:lnTo>
                  <a:lnTo>
                    <a:pt x="1232456" y="1362887"/>
                  </a:lnTo>
                  <a:lnTo>
                    <a:pt x="1238675" y="1304178"/>
                  </a:lnTo>
                  <a:lnTo>
                    <a:pt x="1243177" y="1244430"/>
                  </a:lnTo>
                  <a:lnTo>
                    <a:pt x="1245912" y="1183728"/>
                  </a:lnTo>
                  <a:lnTo>
                    <a:pt x="1246835" y="1122159"/>
                  </a:lnTo>
                  <a:lnTo>
                    <a:pt x="1245912" y="1060589"/>
                  </a:lnTo>
                  <a:lnTo>
                    <a:pt x="1243177" y="999888"/>
                  </a:lnTo>
                  <a:lnTo>
                    <a:pt x="1238675" y="940140"/>
                  </a:lnTo>
                  <a:lnTo>
                    <a:pt x="1232456" y="881431"/>
                  </a:lnTo>
                  <a:lnTo>
                    <a:pt x="1224566" y="823846"/>
                  </a:lnTo>
                  <a:lnTo>
                    <a:pt x="1215053" y="767471"/>
                  </a:lnTo>
                  <a:lnTo>
                    <a:pt x="1203964" y="712392"/>
                  </a:lnTo>
                  <a:lnTo>
                    <a:pt x="1191348" y="658695"/>
                  </a:lnTo>
                  <a:lnTo>
                    <a:pt x="1177251" y="606464"/>
                  </a:lnTo>
                  <a:lnTo>
                    <a:pt x="1161721" y="555785"/>
                  </a:lnTo>
                  <a:lnTo>
                    <a:pt x="1144806" y="506745"/>
                  </a:lnTo>
                  <a:lnTo>
                    <a:pt x="1126553" y="459428"/>
                  </a:lnTo>
                  <a:lnTo>
                    <a:pt x="1107010" y="413920"/>
                  </a:lnTo>
                  <a:lnTo>
                    <a:pt x="1086223" y="370307"/>
                  </a:lnTo>
                  <a:lnTo>
                    <a:pt x="1064242" y="328674"/>
                  </a:lnTo>
                  <a:lnTo>
                    <a:pt x="1041113" y="289107"/>
                  </a:lnTo>
                  <a:lnTo>
                    <a:pt x="1016884" y="251691"/>
                  </a:lnTo>
                  <a:lnTo>
                    <a:pt x="991602" y="216512"/>
                  </a:lnTo>
                  <a:lnTo>
                    <a:pt x="965315" y="183656"/>
                  </a:lnTo>
                  <a:lnTo>
                    <a:pt x="938070" y="153208"/>
                  </a:lnTo>
                  <a:lnTo>
                    <a:pt x="909916" y="125254"/>
                  </a:lnTo>
                  <a:lnTo>
                    <a:pt x="880899" y="99879"/>
                  </a:lnTo>
                  <a:lnTo>
                    <a:pt x="820467" y="57208"/>
                  </a:lnTo>
                  <a:lnTo>
                    <a:pt x="757157" y="25882"/>
                  </a:lnTo>
                  <a:lnTo>
                    <a:pt x="691346" y="6584"/>
                  </a:lnTo>
                  <a:lnTo>
                    <a:pt x="623417" y="0"/>
                  </a:lnTo>
                  <a:lnTo>
                    <a:pt x="589213" y="1660"/>
                  </a:lnTo>
                  <a:lnTo>
                    <a:pt x="522297" y="14687"/>
                  </a:lnTo>
                  <a:lnTo>
                    <a:pt x="457690" y="40084"/>
                  </a:lnTo>
                  <a:lnTo>
                    <a:pt x="395773" y="77168"/>
                  </a:lnTo>
                  <a:lnTo>
                    <a:pt x="336924" y="125254"/>
                  </a:lnTo>
                  <a:lnTo>
                    <a:pt x="308769" y="153208"/>
                  </a:lnTo>
                  <a:lnTo>
                    <a:pt x="281525" y="183656"/>
                  </a:lnTo>
                  <a:lnTo>
                    <a:pt x="255238" y="216512"/>
                  </a:lnTo>
                  <a:lnTo>
                    <a:pt x="229956" y="251691"/>
                  </a:lnTo>
                  <a:lnTo>
                    <a:pt x="205726" y="289107"/>
                  </a:lnTo>
                  <a:lnTo>
                    <a:pt x="182597" y="328674"/>
                  </a:lnTo>
                  <a:lnTo>
                    <a:pt x="160615" y="370307"/>
                  </a:lnTo>
                  <a:lnTo>
                    <a:pt x="139829" y="413920"/>
                  </a:lnTo>
                  <a:lnTo>
                    <a:pt x="120285" y="459428"/>
                  </a:lnTo>
                  <a:lnTo>
                    <a:pt x="102031" y="506745"/>
                  </a:lnTo>
                  <a:lnTo>
                    <a:pt x="85116" y="555785"/>
                  </a:lnTo>
                  <a:lnTo>
                    <a:pt x="69586" y="606464"/>
                  </a:lnTo>
                  <a:lnTo>
                    <a:pt x="55488" y="658695"/>
                  </a:lnTo>
                  <a:lnTo>
                    <a:pt x="42871" y="712392"/>
                  </a:lnTo>
                  <a:lnTo>
                    <a:pt x="31782" y="767471"/>
                  </a:lnTo>
                  <a:lnTo>
                    <a:pt x="22269" y="823846"/>
                  </a:lnTo>
                  <a:lnTo>
                    <a:pt x="14379" y="881431"/>
                  </a:lnTo>
                  <a:lnTo>
                    <a:pt x="8159" y="940140"/>
                  </a:lnTo>
                  <a:lnTo>
                    <a:pt x="3658" y="999888"/>
                  </a:lnTo>
                  <a:lnTo>
                    <a:pt x="922" y="1060589"/>
                  </a:lnTo>
                  <a:lnTo>
                    <a:pt x="0" y="1122159"/>
                  </a:lnTo>
                  <a:close/>
                </a:path>
              </a:pathLst>
            </a:custGeom>
            <a:ln w="70637">
              <a:solidFill>
                <a:srgbClr val="16452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6934173" y="1282532"/>
              <a:ext cx="0" cy="2016760"/>
            </a:xfrm>
            <a:custGeom>
              <a:avLst/>
              <a:gdLst/>
              <a:ahLst/>
              <a:cxnLst/>
              <a:rect l="l" t="t" r="r" b="b"/>
              <a:pathLst>
                <a:path w="0" h="2016760">
                  <a:moveTo>
                    <a:pt x="0" y="0"/>
                  </a:moveTo>
                  <a:lnTo>
                    <a:pt x="0" y="2016620"/>
                  </a:lnTo>
                </a:path>
              </a:pathLst>
            </a:custGeom>
            <a:ln w="70637">
              <a:solidFill>
                <a:srgbClr val="16452C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45108" y="2167305"/>
              <a:ext cx="108794" cy="165474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18291" y="2581834"/>
              <a:ext cx="108794" cy="165474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11391" y="2379282"/>
              <a:ext cx="108794" cy="165468"/>
            </a:xfrm>
            <a:prstGeom prst="rect">
              <a:avLst/>
            </a:prstGeom>
          </p:spPr>
        </p:pic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811391" y="1970631"/>
              <a:ext cx="108794" cy="165474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892853" y="2315950"/>
              <a:ext cx="154259" cy="123248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07190" y="2719328"/>
              <a:ext cx="166077" cy="10455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95710" y="2516554"/>
              <a:ext cx="103036" cy="159461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4662759" y="2966939"/>
              <a:ext cx="103034" cy="159461"/>
            </a:xfrm>
            <a:prstGeom prst="rect">
              <a:avLst/>
            </a:prstGeom>
          </p:spPr>
        </p:pic>
        <p:sp>
          <p:nvSpPr>
            <p:cNvPr id="32" name="object 32"/>
            <p:cNvSpPr/>
            <p:nvPr/>
          </p:nvSpPr>
          <p:spPr>
            <a:xfrm>
              <a:off x="4405465" y="12"/>
              <a:ext cx="9086215" cy="883919"/>
            </a:xfrm>
            <a:custGeom>
              <a:avLst/>
              <a:gdLst/>
              <a:ahLst/>
              <a:cxnLst/>
              <a:rect l="l" t="t" r="r" b="b"/>
              <a:pathLst>
                <a:path w="9086215" h="883919">
                  <a:moveTo>
                    <a:pt x="7853566" y="0"/>
                  </a:moveTo>
                  <a:lnTo>
                    <a:pt x="0" y="0"/>
                  </a:lnTo>
                  <a:lnTo>
                    <a:pt x="8737" y="27889"/>
                  </a:lnTo>
                  <a:lnTo>
                    <a:pt x="104419" y="105156"/>
                  </a:lnTo>
                  <a:lnTo>
                    <a:pt x="214274" y="153504"/>
                  </a:lnTo>
                  <a:lnTo>
                    <a:pt x="250304" y="144259"/>
                  </a:lnTo>
                  <a:lnTo>
                    <a:pt x="125958" y="250507"/>
                  </a:lnTo>
                  <a:lnTo>
                    <a:pt x="52425" y="356933"/>
                  </a:lnTo>
                  <a:lnTo>
                    <a:pt x="116052" y="429018"/>
                  </a:lnTo>
                  <a:lnTo>
                    <a:pt x="314540" y="507974"/>
                  </a:lnTo>
                  <a:lnTo>
                    <a:pt x="570344" y="510540"/>
                  </a:lnTo>
                  <a:lnTo>
                    <a:pt x="788441" y="391248"/>
                  </a:lnTo>
                  <a:lnTo>
                    <a:pt x="940244" y="247916"/>
                  </a:lnTo>
                  <a:lnTo>
                    <a:pt x="997204" y="178396"/>
                  </a:lnTo>
                  <a:lnTo>
                    <a:pt x="1044435" y="299974"/>
                  </a:lnTo>
                  <a:lnTo>
                    <a:pt x="1100823" y="361492"/>
                  </a:lnTo>
                  <a:lnTo>
                    <a:pt x="1202918" y="381812"/>
                  </a:lnTo>
                  <a:lnTo>
                    <a:pt x="1387297" y="379818"/>
                  </a:lnTo>
                  <a:lnTo>
                    <a:pt x="1583880" y="345909"/>
                  </a:lnTo>
                  <a:lnTo>
                    <a:pt x="1707311" y="280250"/>
                  </a:lnTo>
                  <a:lnTo>
                    <a:pt x="1771307" y="216306"/>
                  </a:lnTo>
                  <a:lnTo>
                    <a:pt x="1789595" y="187553"/>
                  </a:lnTo>
                  <a:lnTo>
                    <a:pt x="1782546" y="506831"/>
                  </a:lnTo>
                  <a:lnTo>
                    <a:pt x="1824647" y="647585"/>
                  </a:lnTo>
                  <a:lnTo>
                    <a:pt x="1955901" y="640715"/>
                  </a:lnTo>
                  <a:lnTo>
                    <a:pt x="2216277" y="517131"/>
                  </a:lnTo>
                  <a:lnTo>
                    <a:pt x="2234171" y="611962"/>
                  </a:lnTo>
                  <a:lnTo>
                    <a:pt x="2268080" y="657885"/>
                  </a:lnTo>
                  <a:lnTo>
                    <a:pt x="2343124" y="667753"/>
                  </a:lnTo>
                  <a:lnTo>
                    <a:pt x="2484450" y="654443"/>
                  </a:lnTo>
                  <a:lnTo>
                    <a:pt x="2621597" y="594220"/>
                  </a:lnTo>
                  <a:lnTo>
                    <a:pt x="2668270" y="517131"/>
                  </a:lnTo>
                  <a:lnTo>
                    <a:pt x="2685592" y="488518"/>
                  </a:lnTo>
                  <a:lnTo>
                    <a:pt x="2698686" y="416420"/>
                  </a:lnTo>
                  <a:lnTo>
                    <a:pt x="2688831" y="555752"/>
                  </a:lnTo>
                  <a:lnTo>
                    <a:pt x="2720644" y="670471"/>
                  </a:lnTo>
                  <a:lnTo>
                    <a:pt x="2832455" y="726833"/>
                  </a:lnTo>
                  <a:lnTo>
                    <a:pt x="3057423" y="764298"/>
                  </a:lnTo>
                  <a:lnTo>
                    <a:pt x="3277222" y="748855"/>
                  </a:lnTo>
                  <a:lnTo>
                    <a:pt x="3380473" y="661314"/>
                  </a:lnTo>
                  <a:lnTo>
                    <a:pt x="3383356" y="651929"/>
                  </a:lnTo>
                  <a:lnTo>
                    <a:pt x="3366554" y="733983"/>
                  </a:lnTo>
                  <a:lnTo>
                    <a:pt x="3375888" y="844410"/>
                  </a:lnTo>
                  <a:lnTo>
                    <a:pt x="3460661" y="882738"/>
                  </a:lnTo>
                  <a:lnTo>
                    <a:pt x="3642576" y="883310"/>
                  </a:lnTo>
                  <a:lnTo>
                    <a:pt x="3841038" y="837260"/>
                  </a:lnTo>
                  <a:lnTo>
                    <a:pt x="3968661" y="744893"/>
                  </a:lnTo>
                  <a:lnTo>
                    <a:pt x="4036860" y="654227"/>
                  </a:lnTo>
                  <a:lnTo>
                    <a:pt x="4057053" y="613333"/>
                  </a:lnTo>
                  <a:lnTo>
                    <a:pt x="4169041" y="720204"/>
                  </a:lnTo>
                  <a:lnTo>
                    <a:pt x="4267339" y="764882"/>
                  </a:lnTo>
                  <a:lnTo>
                    <a:pt x="4406773" y="755497"/>
                  </a:lnTo>
                  <a:lnTo>
                    <a:pt x="4642218" y="700214"/>
                  </a:lnTo>
                  <a:lnTo>
                    <a:pt x="4859540" y="621982"/>
                  </a:lnTo>
                  <a:lnTo>
                    <a:pt x="4869586" y="613333"/>
                  </a:lnTo>
                  <a:lnTo>
                    <a:pt x="4945443" y="548030"/>
                  </a:lnTo>
                  <a:lnTo>
                    <a:pt x="4951323" y="517131"/>
                  </a:lnTo>
                  <a:lnTo>
                    <a:pt x="4955921" y="492963"/>
                  </a:lnTo>
                  <a:lnTo>
                    <a:pt x="4946967" y="471360"/>
                  </a:lnTo>
                  <a:lnTo>
                    <a:pt x="5137251" y="608393"/>
                  </a:lnTo>
                  <a:lnTo>
                    <a:pt x="5280672" y="640715"/>
                  </a:lnTo>
                  <a:lnTo>
                    <a:pt x="5449252" y="556310"/>
                  </a:lnTo>
                  <a:lnTo>
                    <a:pt x="5555170" y="471360"/>
                  </a:lnTo>
                  <a:lnTo>
                    <a:pt x="5714974" y="343179"/>
                  </a:lnTo>
                  <a:lnTo>
                    <a:pt x="5603138" y="502539"/>
                  </a:lnTo>
                  <a:lnTo>
                    <a:pt x="5597614" y="588073"/>
                  </a:lnTo>
                  <a:lnTo>
                    <a:pt x="5726950" y="628980"/>
                  </a:lnTo>
                  <a:lnTo>
                    <a:pt x="5914085" y="645261"/>
                  </a:lnTo>
                  <a:lnTo>
                    <a:pt x="5926074" y="693775"/>
                  </a:lnTo>
                  <a:lnTo>
                    <a:pt x="5975655" y="764565"/>
                  </a:lnTo>
                  <a:lnTo>
                    <a:pt x="6071501" y="786358"/>
                  </a:lnTo>
                  <a:lnTo>
                    <a:pt x="6161951" y="770026"/>
                  </a:lnTo>
                  <a:lnTo>
                    <a:pt x="6174727" y="743458"/>
                  </a:lnTo>
                  <a:lnTo>
                    <a:pt x="6094184" y="687666"/>
                  </a:lnTo>
                  <a:lnTo>
                    <a:pt x="6031369" y="653186"/>
                  </a:lnTo>
                  <a:lnTo>
                    <a:pt x="6327140" y="621258"/>
                  </a:lnTo>
                  <a:lnTo>
                    <a:pt x="6504279" y="512546"/>
                  </a:lnTo>
                  <a:lnTo>
                    <a:pt x="6585420" y="396963"/>
                  </a:lnTo>
                  <a:lnTo>
                    <a:pt x="6604851" y="343179"/>
                  </a:lnTo>
                  <a:lnTo>
                    <a:pt x="6686766" y="421563"/>
                  </a:lnTo>
                  <a:lnTo>
                    <a:pt x="6757251" y="455333"/>
                  </a:lnTo>
                  <a:lnTo>
                    <a:pt x="6855168" y="451319"/>
                  </a:lnTo>
                  <a:lnTo>
                    <a:pt x="7019366" y="416420"/>
                  </a:lnTo>
                  <a:lnTo>
                    <a:pt x="7175728" y="343611"/>
                  </a:lnTo>
                  <a:lnTo>
                    <a:pt x="7176046" y="343179"/>
                  </a:lnTo>
                  <a:lnTo>
                    <a:pt x="7246391" y="245910"/>
                  </a:lnTo>
                  <a:lnTo>
                    <a:pt x="7258710" y="187553"/>
                  </a:lnTo>
                  <a:lnTo>
                    <a:pt x="7260653" y="178396"/>
                  </a:lnTo>
                  <a:lnTo>
                    <a:pt x="7264489" y="160235"/>
                  </a:lnTo>
                  <a:lnTo>
                    <a:pt x="7263155" y="123469"/>
                  </a:lnTo>
                  <a:lnTo>
                    <a:pt x="7352297" y="205867"/>
                  </a:lnTo>
                  <a:lnTo>
                    <a:pt x="7427722" y="233324"/>
                  </a:lnTo>
                  <a:lnTo>
                    <a:pt x="7530579" y="205867"/>
                  </a:lnTo>
                  <a:lnTo>
                    <a:pt x="7702016" y="123469"/>
                  </a:lnTo>
                  <a:lnTo>
                    <a:pt x="7778039" y="68554"/>
                  </a:lnTo>
                  <a:lnTo>
                    <a:pt x="7846403" y="19164"/>
                  </a:lnTo>
                  <a:lnTo>
                    <a:pt x="7853566" y="0"/>
                  </a:lnTo>
                  <a:close/>
                </a:path>
                <a:path w="9086215" h="883919">
                  <a:moveTo>
                    <a:pt x="8182483" y="0"/>
                  </a:moveTo>
                  <a:lnTo>
                    <a:pt x="7963395" y="0"/>
                  </a:lnTo>
                  <a:lnTo>
                    <a:pt x="7996136" y="21945"/>
                  </a:lnTo>
                  <a:lnTo>
                    <a:pt x="8112125" y="17513"/>
                  </a:lnTo>
                  <a:lnTo>
                    <a:pt x="8182483" y="0"/>
                  </a:lnTo>
                  <a:close/>
                </a:path>
                <a:path w="9086215" h="883919">
                  <a:moveTo>
                    <a:pt x="9085707" y="0"/>
                  </a:moveTo>
                  <a:lnTo>
                    <a:pt x="8630856" y="0"/>
                  </a:lnTo>
                  <a:lnTo>
                    <a:pt x="8655939" y="44500"/>
                  </a:lnTo>
                  <a:lnTo>
                    <a:pt x="8793836" y="60388"/>
                  </a:lnTo>
                  <a:lnTo>
                    <a:pt x="9055176" y="13614"/>
                  </a:lnTo>
                  <a:lnTo>
                    <a:pt x="9085707" y="0"/>
                  </a:lnTo>
                  <a:close/>
                </a:path>
              </a:pathLst>
            </a:custGeom>
            <a:solidFill>
              <a:srgbClr val="0A5B5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9508856" y="486503"/>
              <a:ext cx="179070" cy="363220"/>
            </a:xfrm>
            <a:custGeom>
              <a:avLst/>
              <a:gdLst/>
              <a:ahLst/>
              <a:cxnLst/>
              <a:rect l="l" t="t" r="r" b="b"/>
              <a:pathLst>
                <a:path w="179070" h="363219">
                  <a:moveTo>
                    <a:pt x="91104" y="0"/>
                  </a:moveTo>
                  <a:lnTo>
                    <a:pt x="64638" y="30688"/>
                  </a:lnTo>
                  <a:lnTo>
                    <a:pt x="17926" y="106973"/>
                  </a:lnTo>
                  <a:lnTo>
                    <a:pt x="0" y="205188"/>
                  </a:lnTo>
                  <a:lnTo>
                    <a:pt x="59887" y="301663"/>
                  </a:lnTo>
                  <a:lnTo>
                    <a:pt x="146736" y="362743"/>
                  </a:lnTo>
                  <a:lnTo>
                    <a:pt x="178937" y="351680"/>
                  </a:lnTo>
                  <a:lnTo>
                    <a:pt x="159417" y="240192"/>
                  </a:lnTo>
                  <a:lnTo>
                    <a:pt x="91104" y="0"/>
                  </a:lnTo>
                  <a:close/>
                </a:path>
              </a:pathLst>
            </a:custGeom>
            <a:solidFill>
              <a:srgbClr val="1068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4" name="object 34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331003" y="456361"/>
              <a:ext cx="220929" cy="252493"/>
            </a:xfrm>
            <a:prstGeom prst="rect">
              <a:avLst/>
            </a:prstGeom>
          </p:spPr>
        </p:pic>
        <p:pic>
          <p:nvPicPr>
            <p:cNvPr id="35" name="object 35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9661397" y="482754"/>
              <a:ext cx="243473" cy="227050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9888703" y="227684"/>
              <a:ext cx="386715" cy="350520"/>
            </a:xfrm>
            <a:custGeom>
              <a:avLst/>
              <a:gdLst/>
              <a:ahLst/>
              <a:cxnLst/>
              <a:rect l="l" t="t" r="r" b="b"/>
              <a:pathLst>
                <a:path w="386715" h="350520">
                  <a:moveTo>
                    <a:pt x="386689" y="198285"/>
                  </a:moveTo>
                  <a:lnTo>
                    <a:pt x="306146" y="142494"/>
                  </a:lnTo>
                  <a:lnTo>
                    <a:pt x="164109" y="64528"/>
                  </a:lnTo>
                  <a:lnTo>
                    <a:pt x="179146" y="0"/>
                  </a:lnTo>
                  <a:lnTo>
                    <a:pt x="141109" y="14020"/>
                  </a:lnTo>
                  <a:lnTo>
                    <a:pt x="63284" y="58102"/>
                  </a:lnTo>
                  <a:lnTo>
                    <a:pt x="0" y="135318"/>
                  </a:lnTo>
                  <a:lnTo>
                    <a:pt x="5638" y="248742"/>
                  </a:lnTo>
                  <a:lnTo>
                    <a:pt x="51993" y="344258"/>
                  </a:lnTo>
                  <a:lnTo>
                    <a:pt x="85521" y="350177"/>
                  </a:lnTo>
                  <a:lnTo>
                    <a:pt x="122478" y="243205"/>
                  </a:lnTo>
                  <a:lnTo>
                    <a:pt x="142900" y="155562"/>
                  </a:lnTo>
                  <a:lnTo>
                    <a:pt x="187617" y="219392"/>
                  </a:lnTo>
                  <a:lnTo>
                    <a:pt x="283464" y="241185"/>
                  </a:lnTo>
                  <a:lnTo>
                    <a:pt x="373913" y="224853"/>
                  </a:lnTo>
                  <a:lnTo>
                    <a:pt x="386689" y="198285"/>
                  </a:lnTo>
                  <a:close/>
                </a:path>
              </a:pathLst>
            </a:custGeom>
            <a:solidFill>
              <a:srgbClr val="106869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7" name="object 37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634926" y="0"/>
              <a:ext cx="6713273" cy="3242121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0" y="0"/>
              <a:ext cx="8314053" cy="3504106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0" y="4132693"/>
              <a:ext cx="17348200" cy="2298700"/>
            </a:xfrm>
            <a:custGeom>
              <a:avLst/>
              <a:gdLst/>
              <a:ahLst/>
              <a:cxnLst/>
              <a:rect l="l" t="t" r="r" b="b"/>
              <a:pathLst>
                <a:path w="17348200" h="2298700">
                  <a:moveTo>
                    <a:pt x="13950271" y="2285999"/>
                  </a:moveTo>
                  <a:lnTo>
                    <a:pt x="9655832" y="2285999"/>
                  </a:lnTo>
                  <a:lnTo>
                    <a:pt x="9751273" y="2298699"/>
                  </a:lnTo>
                  <a:lnTo>
                    <a:pt x="13854851" y="2298699"/>
                  </a:lnTo>
                  <a:lnTo>
                    <a:pt x="13950271" y="2285999"/>
                  </a:lnTo>
                  <a:close/>
                </a:path>
                <a:path w="17348200" h="2298700">
                  <a:moveTo>
                    <a:pt x="14809021" y="2273299"/>
                  </a:moveTo>
                  <a:lnTo>
                    <a:pt x="8701421" y="2273299"/>
                  </a:lnTo>
                  <a:lnTo>
                    <a:pt x="8796863" y="2285999"/>
                  </a:lnTo>
                  <a:lnTo>
                    <a:pt x="14713607" y="2285999"/>
                  </a:lnTo>
                  <a:lnTo>
                    <a:pt x="14809021" y="2273299"/>
                  </a:lnTo>
                  <a:close/>
                </a:path>
                <a:path w="17348200" h="2298700">
                  <a:moveTo>
                    <a:pt x="15476893" y="2260599"/>
                  </a:moveTo>
                  <a:lnTo>
                    <a:pt x="7937885" y="2260599"/>
                  </a:lnTo>
                  <a:lnTo>
                    <a:pt x="8033327" y="2273299"/>
                  </a:lnTo>
                  <a:lnTo>
                    <a:pt x="15381485" y="2273299"/>
                  </a:lnTo>
                  <a:lnTo>
                    <a:pt x="15476893" y="2260599"/>
                  </a:lnTo>
                  <a:close/>
                </a:path>
                <a:path w="17348200" h="2298700">
                  <a:moveTo>
                    <a:pt x="15953918" y="2247899"/>
                  </a:moveTo>
                  <a:lnTo>
                    <a:pt x="7269790" y="2247899"/>
                  </a:lnTo>
                  <a:lnTo>
                    <a:pt x="7365232" y="2260599"/>
                  </a:lnTo>
                  <a:lnTo>
                    <a:pt x="15858514" y="2260599"/>
                  </a:lnTo>
                  <a:lnTo>
                    <a:pt x="15953918" y="2247899"/>
                  </a:lnTo>
                  <a:close/>
                </a:path>
                <a:path w="17348200" h="2298700">
                  <a:moveTo>
                    <a:pt x="16430920" y="2235199"/>
                  </a:moveTo>
                  <a:lnTo>
                    <a:pt x="6697140" y="2235199"/>
                  </a:lnTo>
                  <a:lnTo>
                    <a:pt x="6792582" y="2247899"/>
                  </a:lnTo>
                  <a:lnTo>
                    <a:pt x="16335521" y="2247899"/>
                  </a:lnTo>
                  <a:lnTo>
                    <a:pt x="16430920" y="2235199"/>
                  </a:lnTo>
                  <a:close/>
                </a:path>
                <a:path w="17348200" h="2298700">
                  <a:moveTo>
                    <a:pt x="16812503" y="2222499"/>
                  </a:moveTo>
                  <a:lnTo>
                    <a:pt x="6219936" y="2222499"/>
                  </a:lnTo>
                  <a:lnTo>
                    <a:pt x="6315376" y="2235199"/>
                  </a:lnTo>
                  <a:lnTo>
                    <a:pt x="16717109" y="2235199"/>
                  </a:lnTo>
                  <a:lnTo>
                    <a:pt x="16812503" y="2222499"/>
                  </a:lnTo>
                  <a:close/>
                </a:path>
                <a:path w="17348200" h="2298700">
                  <a:moveTo>
                    <a:pt x="17194071" y="2209799"/>
                  </a:moveTo>
                  <a:lnTo>
                    <a:pt x="5742736" y="2209799"/>
                  </a:lnTo>
                  <a:lnTo>
                    <a:pt x="5838176" y="2222499"/>
                  </a:lnTo>
                  <a:lnTo>
                    <a:pt x="17098680" y="2222499"/>
                  </a:lnTo>
                  <a:lnTo>
                    <a:pt x="17194071" y="2209799"/>
                  </a:lnTo>
                  <a:close/>
                </a:path>
                <a:path w="17348200" h="2298700">
                  <a:moveTo>
                    <a:pt x="232785" y="355599"/>
                  </a:moveTo>
                  <a:lnTo>
                    <a:pt x="0" y="355599"/>
                  </a:lnTo>
                  <a:lnTo>
                    <a:pt x="0" y="2031999"/>
                  </a:lnTo>
                  <a:lnTo>
                    <a:pt x="398848" y="2044699"/>
                  </a:lnTo>
                  <a:lnTo>
                    <a:pt x="685076" y="2057399"/>
                  </a:lnTo>
                  <a:lnTo>
                    <a:pt x="971311" y="2057399"/>
                  </a:lnTo>
                  <a:lnTo>
                    <a:pt x="1830060" y="2095499"/>
                  </a:lnTo>
                  <a:lnTo>
                    <a:pt x="2020901" y="2095499"/>
                  </a:lnTo>
                  <a:lnTo>
                    <a:pt x="2211744" y="2108199"/>
                  </a:lnTo>
                  <a:lnTo>
                    <a:pt x="2402591" y="2108199"/>
                  </a:lnTo>
                  <a:lnTo>
                    <a:pt x="2593440" y="2120899"/>
                  </a:lnTo>
                  <a:lnTo>
                    <a:pt x="2784291" y="2120899"/>
                  </a:lnTo>
                  <a:lnTo>
                    <a:pt x="2975145" y="2133599"/>
                  </a:lnTo>
                  <a:lnTo>
                    <a:pt x="3166001" y="2133599"/>
                  </a:lnTo>
                  <a:lnTo>
                    <a:pt x="3356859" y="2146299"/>
                  </a:lnTo>
                  <a:lnTo>
                    <a:pt x="3547720" y="2146299"/>
                  </a:lnTo>
                  <a:lnTo>
                    <a:pt x="3738582" y="2158999"/>
                  </a:lnTo>
                  <a:lnTo>
                    <a:pt x="3929446" y="2158999"/>
                  </a:lnTo>
                  <a:lnTo>
                    <a:pt x="4120312" y="2171699"/>
                  </a:lnTo>
                  <a:lnTo>
                    <a:pt x="4311180" y="2171699"/>
                  </a:lnTo>
                  <a:lnTo>
                    <a:pt x="4502050" y="2184399"/>
                  </a:lnTo>
                  <a:lnTo>
                    <a:pt x="4692921" y="2184399"/>
                  </a:lnTo>
                  <a:lnTo>
                    <a:pt x="4883794" y="2197099"/>
                  </a:lnTo>
                  <a:lnTo>
                    <a:pt x="5265543" y="2197099"/>
                  </a:lnTo>
                  <a:lnTo>
                    <a:pt x="5360981" y="2209799"/>
                  </a:lnTo>
                  <a:lnTo>
                    <a:pt x="17348200" y="2209799"/>
                  </a:lnTo>
                  <a:lnTo>
                    <a:pt x="17348200" y="1346199"/>
                  </a:lnTo>
                  <a:lnTo>
                    <a:pt x="16267689" y="1346199"/>
                  </a:lnTo>
                  <a:lnTo>
                    <a:pt x="16258825" y="1333499"/>
                  </a:lnTo>
                  <a:lnTo>
                    <a:pt x="12183268" y="1333499"/>
                  </a:lnTo>
                  <a:lnTo>
                    <a:pt x="12160193" y="1282699"/>
                  </a:lnTo>
                  <a:lnTo>
                    <a:pt x="12133769" y="1244599"/>
                  </a:lnTo>
                  <a:lnTo>
                    <a:pt x="12104169" y="1206499"/>
                  </a:lnTo>
                  <a:lnTo>
                    <a:pt x="12071568" y="1168399"/>
                  </a:lnTo>
                  <a:lnTo>
                    <a:pt x="12036139" y="1130299"/>
                  </a:lnTo>
                  <a:lnTo>
                    <a:pt x="12017098" y="1117599"/>
                  </a:lnTo>
                  <a:lnTo>
                    <a:pt x="7159563" y="1117599"/>
                  </a:lnTo>
                  <a:lnTo>
                    <a:pt x="7151488" y="1104899"/>
                  </a:lnTo>
                  <a:lnTo>
                    <a:pt x="7135323" y="1104899"/>
                  </a:lnTo>
                  <a:lnTo>
                    <a:pt x="7109320" y="1066799"/>
                  </a:lnTo>
                  <a:lnTo>
                    <a:pt x="7080495" y="1028699"/>
                  </a:lnTo>
                  <a:lnTo>
                    <a:pt x="7048997" y="990599"/>
                  </a:lnTo>
                  <a:lnTo>
                    <a:pt x="2657176" y="990599"/>
                  </a:lnTo>
                  <a:lnTo>
                    <a:pt x="2636421" y="952499"/>
                  </a:lnTo>
                  <a:lnTo>
                    <a:pt x="2609813" y="914399"/>
                  </a:lnTo>
                  <a:lnTo>
                    <a:pt x="2578139" y="888999"/>
                  </a:lnTo>
                  <a:lnTo>
                    <a:pt x="2560160" y="876299"/>
                  </a:lnTo>
                  <a:lnTo>
                    <a:pt x="2119902" y="876299"/>
                  </a:lnTo>
                  <a:lnTo>
                    <a:pt x="2103506" y="838199"/>
                  </a:lnTo>
                  <a:lnTo>
                    <a:pt x="2081546" y="800099"/>
                  </a:lnTo>
                  <a:lnTo>
                    <a:pt x="2054692" y="774699"/>
                  </a:lnTo>
                  <a:lnTo>
                    <a:pt x="1564417" y="774699"/>
                  </a:lnTo>
                  <a:lnTo>
                    <a:pt x="1557741" y="736599"/>
                  </a:lnTo>
                  <a:lnTo>
                    <a:pt x="1544002" y="698499"/>
                  </a:lnTo>
                  <a:lnTo>
                    <a:pt x="1524005" y="660399"/>
                  </a:lnTo>
                  <a:lnTo>
                    <a:pt x="1498554" y="622299"/>
                  </a:lnTo>
                  <a:lnTo>
                    <a:pt x="1468456" y="596899"/>
                  </a:lnTo>
                  <a:lnTo>
                    <a:pt x="1089018" y="596899"/>
                  </a:lnTo>
                  <a:lnTo>
                    <a:pt x="1071203" y="558799"/>
                  </a:lnTo>
                  <a:lnTo>
                    <a:pt x="1056141" y="533399"/>
                  </a:lnTo>
                  <a:lnTo>
                    <a:pt x="440924" y="533399"/>
                  </a:lnTo>
                  <a:lnTo>
                    <a:pt x="422359" y="507999"/>
                  </a:lnTo>
                  <a:lnTo>
                    <a:pt x="399217" y="469899"/>
                  </a:lnTo>
                  <a:lnTo>
                    <a:pt x="341252" y="419099"/>
                  </a:lnTo>
                  <a:lnTo>
                    <a:pt x="307454" y="393699"/>
                  </a:lnTo>
                  <a:lnTo>
                    <a:pt x="271127" y="380999"/>
                  </a:lnTo>
                  <a:lnTo>
                    <a:pt x="232785" y="355599"/>
                  </a:lnTo>
                  <a:close/>
                </a:path>
                <a:path w="17348200" h="2298700">
                  <a:moveTo>
                    <a:pt x="17348200" y="1028699"/>
                  </a:moveTo>
                  <a:lnTo>
                    <a:pt x="16913522" y="1028699"/>
                  </a:lnTo>
                  <a:lnTo>
                    <a:pt x="16680334" y="1092199"/>
                  </a:lnTo>
                  <a:lnTo>
                    <a:pt x="16635284" y="1117599"/>
                  </a:lnTo>
                  <a:lnTo>
                    <a:pt x="16590908" y="1130299"/>
                  </a:lnTo>
                  <a:lnTo>
                    <a:pt x="16547269" y="1155699"/>
                  </a:lnTo>
                  <a:lnTo>
                    <a:pt x="16504430" y="1181099"/>
                  </a:lnTo>
                  <a:lnTo>
                    <a:pt x="16462453" y="1206499"/>
                  </a:lnTo>
                  <a:lnTo>
                    <a:pt x="16421401" y="1231899"/>
                  </a:lnTo>
                  <a:lnTo>
                    <a:pt x="16381336" y="1257299"/>
                  </a:lnTo>
                  <a:lnTo>
                    <a:pt x="16342321" y="1282699"/>
                  </a:lnTo>
                  <a:lnTo>
                    <a:pt x="16304418" y="1308099"/>
                  </a:lnTo>
                  <a:lnTo>
                    <a:pt x="16267689" y="1346199"/>
                  </a:lnTo>
                  <a:lnTo>
                    <a:pt x="17348200" y="1346199"/>
                  </a:lnTo>
                  <a:lnTo>
                    <a:pt x="17348200" y="1028699"/>
                  </a:lnTo>
                  <a:close/>
                </a:path>
                <a:path w="17348200" h="2298700">
                  <a:moveTo>
                    <a:pt x="12903896" y="1142999"/>
                  </a:moveTo>
                  <a:lnTo>
                    <a:pt x="12570079" y="1142999"/>
                  </a:lnTo>
                  <a:lnTo>
                    <a:pt x="12431366" y="1181099"/>
                  </a:lnTo>
                  <a:lnTo>
                    <a:pt x="12386803" y="1206499"/>
                  </a:lnTo>
                  <a:lnTo>
                    <a:pt x="12343326" y="1219199"/>
                  </a:lnTo>
                  <a:lnTo>
                    <a:pt x="12301085" y="1244599"/>
                  </a:lnTo>
                  <a:lnTo>
                    <a:pt x="12260229" y="1269999"/>
                  </a:lnTo>
                  <a:lnTo>
                    <a:pt x="12220907" y="1295399"/>
                  </a:lnTo>
                  <a:lnTo>
                    <a:pt x="12183268" y="1333499"/>
                  </a:lnTo>
                  <a:lnTo>
                    <a:pt x="15850075" y="1333499"/>
                  </a:lnTo>
                  <a:lnTo>
                    <a:pt x="15826027" y="1295399"/>
                  </a:lnTo>
                  <a:lnTo>
                    <a:pt x="15811726" y="1282699"/>
                  </a:lnTo>
                  <a:lnTo>
                    <a:pt x="13701121" y="1282699"/>
                  </a:lnTo>
                  <a:lnTo>
                    <a:pt x="13664828" y="1257299"/>
                  </a:lnTo>
                  <a:lnTo>
                    <a:pt x="13625950" y="1231899"/>
                  </a:lnTo>
                  <a:lnTo>
                    <a:pt x="13584837" y="1206499"/>
                  </a:lnTo>
                  <a:lnTo>
                    <a:pt x="13085704" y="1206499"/>
                  </a:lnTo>
                  <a:lnTo>
                    <a:pt x="13041608" y="1193799"/>
                  </a:lnTo>
                  <a:lnTo>
                    <a:pt x="12996509" y="1168399"/>
                  </a:lnTo>
                  <a:lnTo>
                    <a:pt x="12903896" y="1142999"/>
                  </a:lnTo>
                  <a:close/>
                </a:path>
                <a:path w="17348200" h="2298700">
                  <a:moveTo>
                    <a:pt x="16083041" y="1231899"/>
                  </a:moveTo>
                  <a:lnTo>
                    <a:pt x="16037842" y="1231899"/>
                  </a:lnTo>
                  <a:lnTo>
                    <a:pt x="15993262" y="1244599"/>
                  </a:lnTo>
                  <a:lnTo>
                    <a:pt x="15950749" y="1257299"/>
                  </a:lnTo>
                  <a:lnTo>
                    <a:pt x="15911749" y="1269999"/>
                  </a:lnTo>
                  <a:lnTo>
                    <a:pt x="15877709" y="1308099"/>
                  </a:lnTo>
                  <a:lnTo>
                    <a:pt x="15850075" y="1333499"/>
                  </a:lnTo>
                  <a:lnTo>
                    <a:pt x="16258825" y="1333499"/>
                  </a:lnTo>
                  <a:lnTo>
                    <a:pt x="16241095" y="1308099"/>
                  </a:lnTo>
                  <a:lnTo>
                    <a:pt x="16207887" y="1282699"/>
                  </a:lnTo>
                  <a:lnTo>
                    <a:pt x="16169510" y="1257299"/>
                  </a:lnTo>
                  <a:lnTo>
                    <a:pt x="16127412" y="1244599"/>
                  </a:lnTo>
                  <a:lnTo>
                    <a:pt x="16083041" y="1231899"/>
                  </a:lnTo>
                  <a:close/>
                </a:path>
                <a:path w="17348200" h="2298700">
                  <a:moveTo>
                    <a:pt x="14122866" y="1130299"/>
                  </a:moveTo>
                  <a:lnTo>
                    <a:pt x="13982428" y="1130299"/>
                  </a:lnTo>
                  <a:lnTo>
                    <a:pt x="13891020" y="1155699"/>
                  </a:lnTo>
                  <a:lnTo>
                    <a:pt x="13847569" y="1168399"/>
                  </a:lnTo>
                  <a:lnTo>
                    <a:pt x="13806325" y="1193799"/>
                  </a:lnTo>
                  <a:lnTo>
                    <a:pt x="13767816" y="1219199"/>
                  </a:lnTo>
                  <a:lnTo>
                    <a:pt x="13732572" y="1244599"/>
                  </a:lnTo>
                  <a:lnTo>
                    <a:pt x="13701121" y="1282699"/>
                  </a:lnTo>
                  <a:lnTo>
                    <a:pt x="15811726" y="1282699"/>
                  </a:lnTo>
                  <a:lnTo>
                    <a:pt x="15797424" y="1269999"/>
                  </a:lnTo>
                  <a:lnTo>
                    <a:pt x="15775685" y="1244599"/>
                  </a:lnTo>
                  <a:lnTo>
                    <a:pt x="15225629" y="1244599"/>
                  </a:lnTo>
                  <a:lnTo>
                    <a:pt x="15215807" y="1231899"/>
                  </a:lnTo>
                  <a:lnTo>
                    <a:pt x="14330546" y="1231899"/>
                  </a:lnTo>
                  <a:lnTo>
                    <a:pt x="14294117" y="1206499"/>
                  </a:lnTo>
                  <a:lnTo>
                    <a:pt x="14254605" y="1181099"/>
                  </a:lnTo>
                  <a:lnTo>
                    <a:pt x="14212541" y="1155699"/>
                  </a:lnTo>
                  <a:lnTo>
                    <a:pt x="14122866" y="1130299"/>
                  </a:lnTo>
                  <a:close/>
                </a:path>
                <a:path w="17348200" h="2298700">
                  <a:moveTo>
                    <a:pt x="15560850" y="1142999"/>
                  </a:moveTo>
                  <a:lnTo>
                    <a:pt x="15425463" y="1142999"/>
                  </a:lnTo>
                  <a:lnTo>
                    <a:pt x="15338918" y="1168399"/>
                  </a:lnTo>
                  <a:lnTo>
                    <a:pt x="15298403" y="1181099"/>
                  </a:lnTo>
                  <a:lnTo>
                    <a:pt x="15260458" y="1206499"/>
                  </a:lnTo>
                  <a:lnTo>
                    <a:pt x="15225629" y="1244599"/>
                  </a:lnTo>
                  <a:lnTo>
                    <a:pt x="15775685" y="1244599"/>
                  </a:lnTo>
                  <a:lnTo>
                    <a:pt x="15728747" y="1206499"/>
                  </a:lnTo>
                  <a:lnTo>
                    <a:pt x="15689769" y="1181099"/>
                  </a:lnTo>
                  <a:lnTo>
                    <a:pt x="15648428" y="1168399"/>
                  </a:lnTo>
                  <a:lnTo>
                    <a:pt x="15560850" y="1142999"/>
                  </a:lnTo>
                  <a:close/>
                </a:path>
                <a:path w="17348200" h="2298700">
                  <a:moveTo>
                    <a:pt x="14932064" y="1054099"/>
                  </a:moveTo>
                  <a:lnTo>
                    <a:pt x="14625865" y="1054099"/>
                  </a:lnTo>
                  <a:lnTo>
                    <a:pt x="14542230" y="1079499"/>
                  </a:lnTo>
                  <a:lnTo>
                    <a:pt x="14502260" y="1104899"/>
                  </a:lnTo>
                  <a:lnTo>
                    <a:pt x="14463844" y="1117599"/>
                  </a:lnTo>
                  <a:lnTo>
                    <a:pt x="14427224" y="1142999"/>
                  </a:lnTo>
                  <a:lnTo>
                    <a:pt x="14392640" y="1168399"/>
                  </a:lnTo>
                  <a:lnTo>
                    <a:pt x="14360333" y="1206499"/>
                  </a:lnTo>
                  <a:lnTo>
                    <a:pt x="14330546" y="1231899"/>
                  </a:lnTo>
                  <a:lnTo>
                    <a:pt x="15215807" y="1231899"/>
                  </a:lnTo>
                  <a:lnTo>
                    <a:pt x="15196163" y="1206499"/>
                  </a:lnTo>
                  <a:lnTo>
                    <a:pt x="15164149" y="1181099"/>
                  </a:lnTo>
                  <a:lnTo>
                    <a:pt x="15129828" y="1142999"/>
                  </a:lnTo>
                  <a:lnTo>
                    <a:pt x="15093442" y="1130299"/>
                  </a:lnTo>
                  <a:lnTo>
                    <a:pt x="15055231" y="1104899"/>
                  </a:lnTo>
                  <a:lnTo>
                    <a:pt x="15015436" y="1079499"/>
                  </a:lnTo>
                  <a:lnTo>
                    <a:pt x="14932064" y="1054099"/>
                  </a:lnTo>
                  <a:close/>
                </a:path>
                <a:path w="17348200" h="2298700">
                  <a:moveTo>
                    <a:pt x="13451613" y="1155699"/>
                  </a:moveTo>
                  <a:lnTo>
                    <a:pt x="13217704" y="1155699"/>
                  </a:lnTo>
                  <a:lnTo>
                    <a:pt x="13128189" y="1181099"/>
                  </a:lnTo>
                  <a:lnTo>
                    <a:pt x="13085704" y="1206499"/>
                  </a:lnTo>
                  <a:lnTo>
                    <a:pt x="13584837" y="1206499"/>
                  </a:lnTo>
                  <a:lnTo>
                    <a:pt x="13541843" y="1181099"/>
                  </a:lnTo>
                  <a:lnTo>
                    <a:pt x="13451613" y="1155699"/>
                  </a:lnTo>
                  <a:close/>
                </a:path>
                <a:path w="17348200" h="2298700">
                  <a:moveTo>
                    <a:pt x="13358072" y="1142999"/>
                  </a:moveTo>
                  <a:lnTo>
                    <a:pt x="13310939" y="1142999"/>
                  </a:lnTo>
                  <a:lnTo>
                    <a:pt x="13264033" y="1155699"/>
                  </a:lnTo>
                  <a:lnTo>
                    <a:pt x="13405081" y="1155699"/>
                  </a:lnTo>
                  <a:lnTo>
                    <a:pt x="13358072" y="1142999"/>
                  </a:lnTo>
                  <a:close/>
                </a:path>
                <a:path w="17348200" h="2298700">
                  <a:moveTo>
                    <a:pt x="12809059" y="1130299"/>
                  </a:moveTo>
                  <a:lnTo>
                    <a:pt x="12665248" y="1130299"/>
                  </a:lnTo>
                  <a:lnTo>
                    <a:pt x="12617494" y="1142999"/>
                  </a:lnTo>
                  <a:lnTo>
                    <a:pt x="12856681" y="1142999"/>
                  </a:lnTo>
                  <a:lnTo>
                    <a:pt x="12809059" y="1130299"/>
                  </a:lnTo>
                  <a:close/>
                </a:path>
                <a:path w="17348200" h="2298700">
                  <a:moveTo>
                    <a:pt x="7651275" y="914399"/>
                  </a:moveTo>
                  <a:lnTo>
                    <a:pt x="7513624" y="914399"/>
                  </a:lnTo>
                  <a:lnTo>
                    <a:pt x="7380410" y="952499"/>
                  </a:lnTo>
                  <a:lnTo>
                    <a:pt x="7338733" y="965199"/>
                  </a:lnTo>
                  <a:lnTo>
                    <a:pt x="7299042" y="990599"/>
                  </a:lnTo>
                  <a:lnTo>
                    <a:pt x="7261711" y="1015999"/>
                  </a:lnTo>
                  <a:lnTo>
                    <a:pt x="7227112" y="1041399"/>
                  </a:lnTo>
                  <a:lnTo>
                    <a:pt x="7195619" y="1079499"/>
                  </a:lnTo>
                  <a:lnTo>
                    <a:pt x="7167606" y="1117599"/>
                  </a:lnTo>
                  <a:lnTo>
                    <a:pt x="9796811" y="1117599"/>
                  </a:lnTo>
                  <a:lnTo>
                    <a:pt x="9774874" y="1092199"/>
                  </a:lnTo>
                  <a:lnTo>
                    <a:pt x="9215227" y="1092199"/>
                  </a:lnTo>
                  <a:lnTo>
                    <a:pt x="9186597" y="1054099"/>
                  </a:lnTo>
                  <a:lnTo>
                    <a:pt x="9153829" y="1028699"/>
                  </a:lnTo>
                  <a:lnTo>
                    <a:pt x="8609361" y="1028699"/>
                  </a:lnTo>
                  <a:lnTo>
                    <a:pt x="8590555" y="1015999"/>
                  </a:lnTo>
                  <a:lnTo>
                    <a:pt x="7899571" y="1015999"/>
                  </a:lnTo>
                  <a:lnTo>
                    <a:pt x="7863177" y="990599"/>
                  </a:lnTo>
                  <a:lnTo>
                    <a:pt x="7824290" y="965199"/>
                  </a:lnTo>
                  <a:lnTo>
                    <a:pt x="7783283" y="952499"/>
                  </a:lnTo>
                  <a:lnTo>
                    <a:pt x="7696402" y="927099"/>
                  </a:lnTo>
                  <a:lnTo>
                    <a:pt x="7651275" y="914399"/>
                  </a:lnTo>
                  <a:close/>
                </a:path>
                <a:path w="17348200" h="2298700">
                  <a:moveTo>
                    <a:pt x="11118577" y="419099"/>
                  </a:moveTo>
                  <a:lnTo>
                    <a:pt x="11019809" y="419099"/>
                  </a:lnTo>
                  <a:lnTo>
                    <a:pt x="10971345" y="431799"/>
                  </a:lnTo>
                  <a:lnTo>
                    <a:pt x="10924017" y="431799"/>
                  </a:lnTo>
                  <a:lnTo>
                    <a:pt x="10833374" y="457199"/>
                  </a:lnTo>
                  <a:lnTo>
                    <a:pt x="10790358" y="482599"/>
                  </a:lnTo>
                  <a:lnTo>
                    <a:pt x="10749078" y="495299"/>
                  </a:lnTo>
                  <a:lnTo>
                    <a:pt x="10709684" y="520699"/>
                  </a:lnTo>
                  <a:lnTo>
                    <a:pt x="10672325" y="558799"/>
                  </a:lnTo>
                  <a:lnTo>
                    <a:pt x="10637152" y="584199"/>
                  </a:lnTo>
                  <a:lnTo>
                    <a:pt x="10604314" y="622299"/>
                  </a:lnTo>
                  <a:lnTo>
                    <a:pt x="10573961" y="647699"/>
                  </a:lnTo>
                  <a:lnTo>
                    <a:pt x="10546242" y="685799"/>
                  </a:lnTo>
                  <a:lnTo>
                    <a:pt x="10521307" y="723899"/>
                  </a:lnTo>
                  <a:lnTo>
                    <a:pt x="10499306" y="774699"/>
                  </a:lnTo>
                  <a:lnTo>
                    <a:pt x="10480388" y="812799"/>
                  </a:lnTo>
                  <a:lnTo>
                    <a:pt x="10284836" y="812799"/>
                  </a:lnTo>
                  <a:lnTo>
                    <a:pt x="10096471" y="863599"/>
                  </a:lnTo>
                  <a:lnTo>
                    <a:pt x="10052128" y="888999"/>
                  </a:lnTo>
                  <a:lnTo>
                    <a:pt x="10009320" y="914399"/>
                  </a:lnTo>
                  <a:lnTo>
                    <a:pt x="9968261" y="939799"/>
                  </a:lnTo>
                  <a:lnTo>
                    <a:pt x="9929169" y="965199"/>
                  </a:lnTo>
                  <a:lnTo>
                    <a:pt x="9892262" y="1003299"/>
                  </a:lnTo>
                  <a:lnTo>
                    <a:pt x="9857755" y="1041399"/>
                  </a:lnTo>
                  <a:lnTo>
                    <a:pt x="9825866" y="1079499"/>
                  </a:lnTo>
                  <a:lnTo>
                    <a:pt x="9796811" y="1117599"/>
                  </a:lnTo>
                  <a:lnTo>
                    <a:pt x="12017098" y="1117599"/>
                  </a:lnTo>
                  <a:lnTo>
                    <a:pt x="11998057" y="1104899"/>
                  </a:lnTo>
                  <a:lnTo>
                    <a:pt x="11957496" y="1066799"/>
                  </a:lnTo>
                  <a:lnTo>
                    <a:pt x="11914630" y="1041399"/>
                  </a:lnTo>
                  <a:lnTo>
                    <a:pt x="11869632" y="1028699"/>
                  </a:lnTo>
                  <a:lnTo>
                    <a:pt x="11822678" y="1003299"/>
                  </a:lnTo>
                  <a:lnTo>
                    <a:pt x="11723594" y="977899"/>
                  </a:lnTo>
                  <a:lnTo>
                    <a:pt x="11671813" y="977899"/>
                  </a:lnTo>
                  <a:lnTo>
                    <a:pt x="11664991" y="927099"/>
                  </a:lnTo>
                  <a:lnTo>
                    <a:pt x="11654593" y="876299"/>
                  </a:lnTo>
                  <a:lnTo>
                    <a:pt x="11640763" y="838199"/>
                  </a:lnTo>
                  <a:lnTo>
                    <a:pt x="11623642" y="787399"/>
                  </a:lnTo>
                  <a:lnTo>
                    <a:pt x="11603375" y="749299"/>
                  </a:lnTo>
                  <a:lnTo>
                    <a:pt x="11580105" y="711199"/>
                  </a:lnTo>
                  <a:lnTo>
                    <a:pt x="11553973" y="673099"/>
                  </a:lnTo>
                  <a:lnTo>
                    <a:pt x="11525123" y="634999"/>
                  </a:lnTo>
                  <a:lnTo>
                    <a:pt x="11493699" y="596899"/>
                  </a:lnTo>
                  <a:lnTo>
                    <a:pt x="11459842" y="571499"/>
                  </a:lnTo>
                  <a:lnTo>
                    <a:pt x="11423696" y="546099"/>
                  </a:lnTo>
                  <a:lnTo>
                    <a:pt x="11385403" y="520699"/>
                  </a:lnTo>
                  <a:lnTo>
                    <a:pt x="11345107" y="495299"/>
                  </a:lnTo>
                  <a:lnTo>
                    <a:pt x="11302951" y="469899"/>
                  </a:lnTo>
                  <a:lnTo>
                    <a:pt x="11259076" y="457199"/>
                  </a:lnTo>
                  <a:lnTo>
                    <a:pt x="11166747" y="431799"/>
                  </a:lnTo>
                  <a:lnTo>
                    <a:pt x="11118577" y="419099"/>
                  </a:lnTo>
                  <a:close/>
                </a:path>
                <a:path w="17348200" h="2298700">
                  <a:moveTo>
                    <a:pt x="9556716" y="990599"/>
                  </a:moveTo>
                  <a:lnTo>
                    <a:pt x="9418733" y="990599"/>
                  </a:lnTo>
                  <a:lnTo>
                    <a:pt x="9330519" y="1015999"/>
                  </a:lnTo>
                  <a:lnTo>
                    <a:pt x="9289250" y="1041399"/>
                  </a:lnTo>
                  <a:lnTo>
                    <a:pt x="9250630" y="1066799"/>
                  </a:lnTo>
                  <a:lnTo>
                    <a:pt x="9215227" y="1092199"/>
                  </a:lnTo>
                  <a:lnTo>
                    <a:pt x="9774874" y="1092199"/>
                  </a:lnTo>
                  <a:lnTo>
                    <a:pt x="9727398" y="1054099"/>
                  </a:lnTo>
                  <a:lnTo>
                    <a:pt x="9687857" y="1028699"/>
                  </a:lnTo>
                  <a:lnTo>
                    <a:pt x="9645851" y="1015999"/>
                  </a:lnTo>
                  <a:lnTo>
                    <a:pt x="9556716" y="990599"/>
                  </a:lnTo>
                  <a:close/>
                </a:path>
                <a:path w="17348200" h="2298700">
                  <a:moveTo>
                    <a:pt x="14845255" y="1041399"/>
                  </a:moveTo>
                  <a:lnTo>
                    <a:pt x="14712820" y="1041399"/>
                  </a:lnTo>
                  <a:lnTo>
                    <a:pt x="14669049" y="1054099"/>
                  </a:lnTo>
                  <a:lnTo>
                    <a:pt x="14888969" y="1054099"/>
                  </a:lnTo>
                  <a:lnTo>
                    <a:pt x="14845255" y="1041399"/>
                  </a:lnTo>
                  <a:close/>
                </a:path>
                <a:path w="17348200" h="2298700">
                  <a:moveTo>
                    <a:pt x="8947781" y="927099"/>
                  </a:moveTo>
                  <a:lnTo>
                    <a:pt x="8810794" y="927099"/>
                  </a:lnTo>
                  <a:lnTo>
                    <a:pt x="8766308" y="939799"/>
                  </a:lnTo>
                  <a:lnTo>
                    <a:pt x="8723354" y="952499"/>
                  </a:lnTo>
                  <a:lnTo>
                    <a:pt x="8682501" y="977899"/>
                  </a:lnTo>
                  <a:lnTo>
                    <a:pt x="8644314" y="1003299"/>
                  </a:lnTo>
                  <a:lnTo>
                    <a:pt x="8609361" y="1028699"/>
                  </a:lnTo>
                  <a:lnTo>
                    <a:pt x="9153829" y="1028699"/>
                  </a:lnTo>
                  <a:lnTo>
                    <a:pt x="9117492" y="990599"/>
                  </a:lnTo>
                  <a:lnTo>
                    <a:pt x="9078151" y="977899"/>
                  </a:lnTo>
                  <a:lnTo>
                    <a:pt x="9036374" y="952499"/>
                  </a:lnTo>
                  <a:lnTo>
                    <a:pt x="8947781" y="927099"/>
                  </a:lnTo>
                  <a:close/>
                </a:path>
                <a:path w="17348200" h="2298700">
                  <a:moveTo>
                    <a:pt x="17250831" y="1015999"/>
                  </a:moveTo>
                  <a:lnTo>
                    <a:pt x="17009333" y="1015999"/>
                  </a:lnTo>
                  <a:lnTo>
                    <a:pt x="16961309" y="1028699"/>
                  </a:lnTo>
                  <a:lnTo>
                    <a:pt x="17298968" y="1028699"/>
                  </a:lnTo>
                  <a:lnTo>
                    <a:pt x="17250831" y="1015999"/>
                  </a:lnTo>
                  <a:close/>
                </a:path>
                <a:path w="17348200" h="2298700">
                  <a:moveTo>
                    <a:pt x="8304328" y="901699"/>
                  </a:moveTo>
                  <a:lnTo>
                    <a:pt x="8160100" y="901699"/>
                  </a:lnTo>
                  <a:lnTo>
                    <a:pt x="8066702" y="927099"/>
                  </a:lnTo>
                  <a:lnTo>
                    <a:pt x="8021917" y="952499"/>
                  </a:lnTo>
                  <a:lnTo>
                    <a:pt x="7978892" y="965199"/>
                  </a:lnTo>
                  <a:lnTo>
                    <a:pt x="7937989" y="990599"/>
                  </a:lnTo>
                  <a:lnTo>
                    <a:pt x="7899571" y="1015999"/>
                  </a:lnTo>
                  <a:lnTo>
                    <a:pt x="8590555" y="1015999"/>
                  </a:lnTo>
                  <a:lnTo>
                    <a:pt x="8571749" y="1003299"/>
                  </a:lnTo>
                  <a:lnTo>
                    <a:pt x="8531544" y="977899"/>
                  </a:lnTo>
                  <a:lnTo>
                    <a:pt x="8489110" y="952499"/>
                  </a:lnTo>
                  <a:lnTo>
                    <a:pt x="8444808" y="939799"/>
                  </a:lnTo>
                  <a:lnTo>
                    <a:pt x="8399002" y="914399"/>
                  </a:lnTo>
                  <a:lnTo>
                    <a:pt x="8352055" y="914399"/>
                  </a:lnTo>
                  <a:lnTo>
                    <a:pt x="8304328" y="901699"/>
                  </a:lnTo>
                  <a:close/>
                </a:path>
                <a:path w="17348200" h="2298700">
                  <a:moveTo>
                    <a:pt x="3936199" y="0"/>
                  </a:moveTo>
                  <a:lnTo>
                    <a:pt x="3790044" y="0"/>
                  </a:lnTo>
                  <a:lnTo>
                    <a:pt x="3743662" y="12699"/>
                  </a:lnTo>
                  <a:lnTo>
                    <a:pt x="3654707" y="38099"/>
                  </a:lnTo>
                  <a:lnTo>
                    <a:pt x="3612414" y="50799"/>
                  </a:lnTo>
                  <a:lnTo>
                    <a:pt x="3571766" y="76199"/>
                  </a:lnTo>
                  <a:lnTo>
                    <a:pt x="3532902" y="101599"/>
                  </a:lnTo>
                  <a:lnTo>
                    <a:pt x="3495964" y="126999"/>
                  </a:lnTo>
                  <a:lnTo>
                    <a:pt x="3461091" y="152399"/>
                  </a:lnTo>
                  <a:lnTo>
                    <a:pt x="3428423" y="190499"/>
                  </a:lnTo>
                  <a:lnTo>
                    <a:pt x="3398103" y="215899"/>
                  </a:lnTo>
                  <a:lnTo>
                    <a:pt x="3370269" y="253999"/>
                  </a:lnTo>
                  <a:lnTo>
                    <a:pt x="3345063" y="292099"/>
                  </a:lnTo>
                  <a:lnTo>
                    <a:pt x="3322624" y="330199"/>
                  </a:lnTo>
                  <a:lnTo>
                    <a:pt x="3303094" y="380999"/>
                  </a:lnTo>
                  <a:lnTo>
                    <a:pt x="3286613" y="419099"/>
                  </a:lnTo>
                  <a:lnTo>
                    <a:pt x="3273321" y="457199"/>
                  </a:lnTo>
                  <a:lnTo>
                    <a:pt x="3263359" y="507999"/>
                  </a:lnTo>
                  <a:lnTo>
                    <a:pt x="3256868" y="558799"/>
                  </a:lnTo>
                  <a:lnTo>
                    <a:pt x="3253987" y="609599"/>
                  </a:lnTo>
                  <a:lnTo>
                    <a:pt x="3254063" y="622299"/>
                  </a:lnTo>
                  <a:lnTo>
                    <a:pt x="3220583" y="622299"/>
                  </a:lnTo>
                  <a:lnTo>
                    <a:pt x="3187193" y="634999"/>
                  </a:lnTo>
                  <a:lnTo>
                    <a:pt x="3120751" y="634999"/>
                  </a:lnTo>
                  <a:lnTo>
                    <a:pt x="2982267" y="673099"/>
                  </a:lnTo>
                  <a:lnTo>
                    <a:pt x="2937675" y="698499"/>
                  </a:lnTo>
                  <a:lnTo>
                    <a:pt x="2894598" y="723899"/>
                  </a:lnTo>
                  <a:lnTo>
                    <a:pt x="2853476" y="749299"/>
                  </a:lnTo>
                  <a:lnTo>
                    <a:pt x="2814747" y="774699"/>
                  </a:lnTo>
                  <a:lnTo>
                    <a:pt x="2778849" y="800099"/>
                  </a:lnTo>
                  <a:lnTo>
                    <a:pt x="2746220" y="838199"/>
                  </a:lnTo>
                  <a:lnTo>
                    <a:pt x="2717300" y="876299"/>
                  </a:lnTo>
                  <a:lnTo>
                    <a:pt x="2692527" y="914399"/>
                  </a:lnTo>
                  <a:lnTo>
                    <a:pt x="2672339" y="952499"/>
                  </a:lnTo>
                  <a:lnTo>
                    <a:pt x="2657176" y="990599"/>
                  </a:lnTo>
                  <a:lnTo>
                    <a:pt x="7048997" y="990599"/>
                  </a:lnTo>
                  <a:lnTo>
                    <a:pt x="7014975" y="965199"/>
                  </a:lnTo>
                  <a:lnTo>
                    <a:pt x="6978578" y="927099"/>
                  </a:lnTo>
                  <a:lnTo>
                    <a:pt x="6959266" y="914399"/>
                  </a:lnTo>
                  <a:lnTo>
                    <a:pt x="6258083" y="914399"/>
                  </a:lnTo>
                  <a:lnTo>
                    <a:pt x="6228772" y="876299"/>
                  </a:lnTo>
                  <a:lnTo>
                    <a:pt x="6196693" y="838199"/>
                  </a:lnTo>
                  <a:lnTo>
                    <a:pt x="6162016" y="812799"/>
                  </a:lnTo>
                  <a:lnTo>
                    <a:pt x="6124911" y="774699"/>
                  </a:lnTo>
                  <a:lnTo>
                    <a:pt x="6090458" y="749299"/>
                  </a:lnTo>
                  <a:lnTo>
                    <a:pt x="6053346" y="711199"/>
                  </a:lnTo>
                  <a:lnTo>
                    <a:pt x="6013745" y="685799"/>
                  </a:lnTo>
                  <a:lnTo>
                    <a:pt x="5971824" y="660399"/>
                  </a:lnTo>
                  <a:lnTo>
                    <a:pt x="5927753" y="634999"/>
                  </a:lnTo>
                  <a:lnTo>
                    <a:pt x="5881701" y="622299"/>
                  </a:lnTo>
                  <a:lnTo>
                    <a:pt x="5833839" y="596899"/>
                  </a:lnTo>
                  <a:lnTo>
                    <a:pt x="5505595" y="596899"/>
                  </a:lnTo>
                  <a:lnTo>
                    <a:pt x="5485973" y="558799"/>
                  </a:lnTo>
                  <a:lnTo>
                    <a:pt x="5463139" y="520699"/>
                  </a:lnTo>
                  <a:lnTo>
                    <a:pt x="5437247" y="469899"/>
                  </a:lnTo>
                  <a:lnTo>
                    <a:pt x="5408453" y="431799"/>
                  </a:lnTo>
                  <a:lnTo>
                    <a:pt x="4462201" y="431799"/>
                  </a:lnTo>
                  <a:lnTo>
                    <a:pt x="4445753" y="380999"/>
                  </a:lnTo>
                  <a:lnTo>
                    <a:pt x="4425988" y="342899"/>
                  </a:lnTo>
                  <a:lnTo>
                    <a:pt x="4403059" y="292099"/>
                  </a:lnTo>
                  <a:lnTo>
                    <a:pt x="4377116" y="253999"/>
                  </a:lnTo>
                  <a:lnTo>
                    <a:pt x="4348311" y="215899"/>
                  </a:lnTo>
                  <a:lnTo>
                    <a:pt x="4316797" y="190499"/>
                  </a:lnTo>
                  <a:lnTo>
                    <a:pt x="4282723" y="152399"/>
                  </a:lnTo>
                  <a:lnTo>
                    <a:pt x="4246243" y="126999"/>
                  </a:lnTo>
                  <a:lnTo>
                    <a:pt x="4207506" y="101599"/>
                  </a:lnTo>
                  <a:lnTo>
                    <a:pt x="4166665" y="76199"/>
                  </a:lnTo>
                  <a:lnTo>
                    <a:pt x="4123872" y="50799"/>
                  </a:lnTo>
                  <a:lnTo>
                    <a:pt x="4079277" y="38099"/>
                  </a:lnTo>
                  <a:lnTo>
                    <a:pt x="3985289" y="12699"/>
                  </a:lnTo>
                  <a:lnTo>
                    <a:pt x="3936199" y="0"/>
                  </a:lnTo>
                  <a:close/>
                </a:path>
                <a:path w="17348200" h="2298700">
                  <a:moveTo>
                    <a:pt x="6718656" y="812799"/>
                  </a:moveTo>
                  <a:lnTo>
                    <a:pt x="6521178" y="812799"/>
                  </a:lnTo>
                  <a:lnTo>
                    <a:pt x="6473550" y="825499"/>
                  </a:lnTo>
                  <a:lnTo>
                    <a:pt x="6382377" y="850899"/>
                  </a:lnTo>
                  <a:lnTo>
                    <a:pt x="6339133" y="863599"/>
                  </a:lnTo>
                  <a:lnTo>
                    <a:pt x="6297651" y="888999"/>
                  </a:lnTo>
                  <a:lnTo>
                    <a:pt x="6258083" y="914399"/>
                  </a:lnTo>
                  <a:lnTo>
                    <a:pt x="6959266" y="914399"/>
                  </a:lnTo>
                  <a:lnTo>
                    <a:pt x="6939954" y="901699"/>
                  </a:lnTo>
                  <a:lnTo>
                    <a:pt x="6899254" y="876299"/>
                  </a:lnTo>
                  <a:lnTo>
                    <a:pt x="6856625" y="863599"/>
                  </a:lnTo>
                  <a:lnTo>
                    <a:pt x="6812216" y="838199"/>
                  </a:lnTo>
                  <a:lnTo>
                    <a:pt x="6718656" y="812799"/>
                  </a:lnTo>
                  <a:close/>
                </a:path>
                <a:path w="17348200" h="2298700">
                  <a:moveTo>
                    <a:pt x="2416476" y="800099"/>
                  </a:moveTo>
                  <a:lnTo>
                    <a:pt x="2280507" y="800099"/>
                  </a:lnTo>
                  <a:lnTo>
                    <a:pt x="2236568" y="812799"/>
                  </a:lnTo>
                  <a:lnTo>
                    <a:pt x="2194631" y="825499"/>
                  </a:lnTo>
                  <a:lnTo>
                    <a:pt x="2155481" y="850899"/>
                  </a:lnTo>
                  <a:lnTo>
                    <a:pt x="2119902" y="876299"/>
                  </a:lnTo>
                  <a:lnTo>
                    <a:pt x="2560160" y="876299"/>
                  </a:lnTo>
                  <a:lnTo>
                    <a:pt x="2542182" y="863599"/>
                  </a:lnTo>
                  <a:lnTo>
                    <a:pt x="2502729" y="838199"/>
                  </a:lnTo>
                  <a:lnTo>
                    <a:pt x="2460565" y="812799"/>
                  </a:lnTo>
                  <a:lnTo>
                    <a:pt x="2416476" y="800099"/>
                  </a:lnTo>
                  <a:close/>
                </a:path>
                <a:path w="17348200" h="2298700">
                  <a:moveTo>
                    <a:pt x="10382581" y="800099"/>
                  </a:moveTo>
                  <a:lnTo>
                    <a:pt x="10333593" y="812799"/>
                  </a:lnTo>
                  <a:lnTo>
                    <a:pt x="10431586" y="812799"/>
                  </a:lnTo>
                  <a:lnTo>
                    <a:pt x="10382581" y="800099"/>
                  </a:lnTo>
                  <a:close/>
                </a:path>
                <a:path w="17348200" h="2298700">
                  <a:moveTo>
                    <a:pt x="1870406" y="673099"/>
                  </a:moveTo>
                  <a:lnTo>
                    <a:pt x="1743893" y="673099"/>
                  </a:lnTo>
                  <a:lnTo>
                    <a:pt x="1703077" y="685799"/>
                  </a:lnTo>
                  <a:lnTo>
                    <a:pt x="1664053" y="698499"/>
                  </a:lnTo>
                  <a:lnTo>
                    <a:pt x="1627489" y="723899"/>
                  </a:lnTo>
                  <a:lnTo>
                    <a:pt x="1594054" y="736599"/>
                  </a:lnTo>
                  <a:lnTo>
                    <a:pt x="1564417" y="774699"/>
                  </a:lnTo>
                  <a:lnTo>
                    <a:pt x="2054692" y="774699"/>
                  </a:lnTo>
                  <a:lnTo>
                    <a:pt x="2023612" y="749299"/>
                  </a:lnTo>
                  <a:lnTo>
                    <a:pt x="1988975" y="723899"/>
                  </a:lnTo>
                  <a:lnTo>
                    <a:pt x="1951449" y="698499"/>
                  </a:lnTo>
                  <a:lnTo>
                    <a:pt x="1911703" y="685799"/>
                  </a:lnTo>
                  <a:lnTo>
                    <a:pt x="1870406" y="673099"/>
                  </a:lnTo>
                  <a:close/>
                </a:path>
                <a:path w="17348200" h="2298700">
                  <a:moveTo>
                    <a:pt x="1276435" y="520699"/>
                  </a:moveTo>
                  <a:lnTo>
                    <a:pt x="1235362" y="520699"/>
                  </a:lnTo>
                  <a:lnTo>
                    <a:pt x="1195279" y="533399"/>
                  </a:lnTo>
                  <a:lnTo>
                    <a:pt x="1156990" y="546099"/>
                  </a:lnTo>
                  <a:lnTo>
                    <a:pt x="1121301" y="571499"/>
                  </a:lnTo>
                  <a:lnTo>
                    <a:pt x="1089018" y="596899"/>
                  </a:lnTo>
                  <a:lnTo>
                    <a:pt x="1468456" y="596899"/>
                  </a:lnTo>
                  <a:lnTo>
                    <a:pt x="1434516" y="571499"/>
                  </a:lnTo>
                  <a:lnTo>
                    <a:pt x="1397538" y="558799"/>
                  </a:lnTo>
                  <a:lnTo>
                    <a:pt x="1358329" y="546099"/>
                  </a:lnTo>
                  <a:lnTo>
                    <a:pt x="1276435" y="520699"/>
                  </a:lnTo>
                  <a:close/>
                </a:path>
                <a:path w="17348200" h="2298700">
                  <a:moveTo>
                    <a:pt x="5784336" y="584199"/>
                  </a:moveTo>
                  <a:lnTo>
                    <a:pt x="5591487" y="584199"/>
                  </a:lnTo>
                  <a:lnTo>
                    <a:pt x="5548026" y="596899"/>
                  </a:lnTo>
                  <a:lnTo>
                    <a:pt x="5833839" y="596899"/>
                  </a:lnTo>
                  <a:lnTo>
                    <a:pt x="5784336" y="584199"/>
                  </a:lnTo>
                  <a:close/>
                </a:path>
                <a:path w="17348200" h="2298700">
                  <a:moveTo>
                    <a:pt x="800684" y="380999"/>
                  </a:moveTo>
                  <a:lnTo>
                    <a:pt x="716694" y="380999"/>
                  </a:lnTo>
                  <a:lnTo>
                    <a:pt x="675124" y="393699"/>
                  </a:lnTo>
                  <a:lnTo>
                    <a:pt x="634535" y="393699"/>
                  </a:lnTo>
                  <a:lnTo>
                    <a:pt x="595451" y="406399"/>
                  </a:lnTo>
                  <a:lnTo>
                    <a:pt x="558395" y="431799"/>
                  </a:lnTo>
                  <a:lnTo>
                    <a:pt x="523891" y="444499"/>
                  </a:lnTo>
                  <a:lnTo>
                    <a:pt x="492462" y="469899"/>
                  </a:lnTo>
                  <a:lnTo>
                    <a:pt x="464632" y="507999"/>
                  </a:lnTo>
                  <a:lnTo>
                    <a:pt x="440924" y="533399"/>
                  </a:lnTo>
                  <a:lnTo>
                    <a:pt x="1056141" y="533399"/>
                  </a:lnTo>
                  <a:lnTo>
                    <a:pt x="1048611" y="520699"/>
                  </a:lnTo>
                  <a:lnTo>
                    <a:pt x="1021765" y="495299"/>
                  </a:lnTo>
                  <a:lnTo>
                    <a:pt x="991190" y="457199"/>
                  </a:lnTo>
                  <a:lnTo>
                    <a:pt x="957408" y="444499"/>
                  </a:lnTo>
                  <a:lnTo>
                    <a:pt x="920943" y="419099"/>
                  </a:lnTo>
                  <a:lnTo>
                    <a:pt x="882318" y="406399"/>
                  </a:lnTo>
                  <a:lnTo>
                    <a:pt x="800684" y="380999"/>
                  </a:lnTo>
                  <a:close/>
                </a:path>
                <a:path w="17348200" h="2298700">
                  <a:moveTo>
                    <a:pt x="4994767" y="215899"/>
                  </a:moveTo>
                  <a:lnTo>
                    <a:pt x="4841505" y="215899"/>
                  </a:lnTo>
                  <a:lnTo>
                    <a:pt x="4791967" y="228599"/>
                  </a:lnTo>
                  <a:lnTo>
                    <a:pt x="4697394" y="253999"/>
                  </a:lnTo>
                  <a:lnTo>
                    <a:pt x="4652706" y="279399"/>
                  </a:lnTo>
                  <a:lnTo>
                    <a:pt x="4609983" y="304799"/>
                  </a:lnTo>
                  <a:lnTo>
                    <a:pt x="4569397" y="330199"/>
                  </a:lnTo>
                  <a:lnTo>
                    <a:pt x="4531122" y="355599"/>
                  </a:lnTo>
                  <a:lnTo>
                    <a:pt x="4495333" y="393699"/>
                  </a:lnTo>
                  <a:lnTo>
                    <a:pt x="4462201" y="431799"/>
                  </a:lnTo>
                  <a:lnTo>
                    <a:pt x="5408453" y="431799"/>
                  </a:lnTo>
                  <a:lnTo>
                    <a:pt x="5376910" y="406399"/>
                  </a:lnTo>
                  <a:lnTo>
                    <a:pt x="5342772" y="368299"/>
                  </a:lnTo>
                  <a:lnTo>
                    <a:pt x="5306194" y="342899"/>
                  </a:lnTo>
                  <a:lnTo>
                    <a:pt x="5267329" y="317499"/>
                  </a:lnTo>
                  <a:lnTo>
                    <a:pt x="5226333" y="292099"/>
                  </a:lnTo>
                  <a:lnTo>
                    <a:pt x="5183359" y="266699"/>
                  </a:lnTo>
                  <a:lnTo>
                    <a:pt x="5138561" y="253999"/>
                  </a:lnTo>
                  <a:lnTo>
                    <a:pt x="5092093" y="228599"/>
                  </a:lnTo>
                  <a:lnTo>
                    <a:pt x="5044111" y="228599"/>
                  </a:lnTo>
                  <a:lnTo>
                    <a:pt x="4994767" y="215899"/>
                  </a:lnTo>
                  <a:close/>
                </a:path>
                <a:path w="17348200" h="2298700">
                  <a:moveTo>
                    <a:pt x="152102" y="342899"/>
                  </a:moveTo>
                  <a:lnTo>
                    <a:pt x="69501" y="342899"/>
                  </a:lnTo>
                  <a:lnTo>
                    <a:pt x="28762" y="355599"/>
                  </a:lnTo>
                  <a:lnTo>
                    <a:pt x="192939" y="355599"/>
                  </a:lnTo>
                  <a:lnTo>
                    <a:pt x="152102" y="342899"/>
                  </a:lnTo>
                  <a:close/>
                </a:path>
              </a:pathLst>
            </a:custGeom>
            <a:solidFill>
              <a:srgbClr val="24804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/>
            <p:nvPr/>
          </p:nvSpPr>
          <p:spPr>
            <a:xfrm>
              <a:off x="0" y="5329453"/>
              <a:ext cx="17348200" cy="7701280"/>
            </a:xfrm>
            <a:custGeom>
              <a:avLst/>
              <a:gdLst/>
              <a:ahLst/>
              <a:cxnLst/>
              <a:rect l="l" t="t" r="r" b="b"/>
              <a:pathLst>
                <a:path w="17348200" h="7701280">
                  <a:moveTo>
                    <a:pt x="9356529" y="0"/>
                  </a:moveTo>
                  <a:lnTo>
                    <a:pt x="9266552" y="70"/>
                  </a:lnTo>
                  <a:lnTo>
                    <a:pt x="0" y="100682"/>
                  </a:lnTo>
                  <a:lnTo>
                    <a:pt x="0" y="7700747"/>
                  </a:lnTo>
                  <a:lnTo>
                    <a:pt x="17348200" y="7700747"/>
                  </a:lnTo>
                  <a:lnTo>
                    <a:pt x="17348200" y="465103"/>
                  </a:lnTo>
                  <a:lnTo>
                    <a:pt x="13560201" y="139120"/>
                  </a:lnTo>
                  <a:lnTo>
                    <a:pt x="12656769" y="79400"/>
                  </a:lnTo>
                  <a:lnTo>
                    <a:pt x="11770935" y="38254"/>
                  </a:lnTo>
                  <a:lnTo>
                    <a:pt x="10680486" y="9670"/>
                  </a:lnTo>
                  <a:lnTo>
                    <a:pt x="9356529" y="0"/>
                  </a:lnTo>
                  <a:close/>
                </a:path>
              </a:pathLst>
            </a:custGeom>
            <a:solidFill>
              <a:srgbClr val="7CD2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1" name="object 4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0" y="4577522"/>
              <a:ext cx="17240336" cy="5732063"/>
            </a:xfrm>
            <a:prstGeom prst="rect">
              <a:avLst/>
            </a:prstGeom>
          </p:spPr>
        </p:pic>
        <p:pic>
          <p:nvPicPr>
            <p:cNvPr id="42" name="object 4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288310" y="8862596"/>
              <a:ext cx="429656" cy="174721"/>
            </a:xfrm>
            <a:prstGeom prst="rect">
              <a:avLst/>
            </a:prstGeom>
          </p:spPr>
        </p:pic>
        <p:sp>
          <p:nvSpPr>
            <p:cNvPr id="43" name="object 43"/>
            <p:cNvSpPr/>
            <p:nvPr/>
          </p:nvSpPr>
          <p:spPr>
            <a:xfrm>
              <a:off x="2477268" y="0"/>
              <a:ext cx="1909445" cy="5478780"/>
            </a:xfrm>
            <a:custGeom>
              <a:avLst/>
              <a:gdLst/>
              <a:ahLst/>
              <a:cxnLst/>
              <a:rect l="l" t="t" r="r" b="b"/>
              <a:pathLst>
                <a:path w="1909445" h="5478780">
                  <a:moveTo>
                    <a:pt x="1908931" y="0"/>
                  </a:moveTo>
                  <a:lnTo>
                    <a:pt x="817870" y="0"/>
                  </a:lnTo>
                  <a:lnTo>
                    <a:pt x="603084" y="6446"/>
                  </a:lnTo>
                  <a:lnTo>
                    <a:pt x="0" y="5102918"/>
                  </a:lnTo>
                  <a:lnTo>
                    <a:pt x="1477733" y="5478520"/>
                  </a:lnTo>
                  <a:lnTo>
                    <a:pt x="1908931" y="0"/>
                  </a:lnTo>
                  <a:close/>
                </a:path>
              </a:pathLst>
            </a:custGeom>
            <a:solidFill>
              <a:srgbClr val="7B53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43956" y="0"/>
              <a:ext cx="6364486" cy="5834224"/>
            </a:xfrm>
            <a:prstGeom prst="rect">
              <a:avLst/>
            </a:prstGeom>
          </p:spPr>
        </p:pic>
        <p:sp>
          <p:nvSpPr>
            <p:cNvPr id="45" name="object 45"/>
            <p:cNvSpPr/>
            <p:nvPr/>
          </p:nvSpPr>
          <p:spPr>
            <a:xfrm>
              <a:off x="16420117" y="2638148"/>
              <a:ext cx="928369" cy="3636645"/>
            </a:xfrm>
            <a:custGeom>
              <a:avLst/>
              <a:gdLst/>
              <a:ahLst/>
              <a:cxnLst/>
              <a:rect l="l" t="t" r="r" b="b"/>
              <a:pathLst>
                <a:path w="928369" h="3636645">
                  <a:moveTo>
                    <a:pt x="928083" y="0"/>
                  </a:moveTo>
                  <a:lnTo>
                    <a:pt x="0" y="3381739"/>
                  </a:lnTo>
                  <a:lnTo>
                    <a:pt x="928083" y="3636441"/>
                  </a:lnTo>
                  <a:lnTo>
                    <a:pt x="928083" y="0"/>
                  </a:lnTo>
                  <a:close/>
                </a:path>
              </a:pathLst>
            </a:custGeom>
            <a:solidFill>
              <a:srgbClr val="532C4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6" name="object 46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-38099" y="0"/>
              <a:ext cx="6624031" cy="8128493"/>
            </a:xfrm>
            <a:prstGeom prst="rect">
              <a:avLst/>
            </a:prstGeom>
          </p:spPr>
        </p:pic>
        <p:pic>
          <p:nvPicPr>
            <p:cNvPr id="47" name="object 47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9759631" y="0"/>
              <a:ext cx="7630498" cy="7689680"/>
            </a:xfrm>
            <a:prstGeom prst="rect">
              <a:avLst/>
            </a:prstGeom>
          </p:spPr>
        </p:pic>
        <p:sp>
          <p:nvSpPr>
            <p:cNvPr id="48" name="object 48"/>
            <p:cNvSpPr/>
            <p:nvPr/>
          </p:nvSpPr>
          <p:spPr>
            <a:xfrm>
              <a:off x="1981201" y="10337800"/>
              <a:ext cx="3175000" cy="355600"/>
            </a:xfrm>
            <a:custGeom>
              <a:avLst/>
              <a:gdLst/>
              <a:ahLst/>
              <a:cxnLst/>
              <a:rect l="l" t="t" r="r" b="b"/>
              <a:pathLst>
                <a:path w="3175000" h="355600">
                  <a:moveTo>
                    <a:pt x="1587500" y="0"/>
                  </a:moveTo>
                  <a:lnTo>
                    <a:pt x="1508267" y="217"/>
                  </a:lnTo>
                  <a:lnTo>
                    <a:pt x="1430040" y="863"/>
                  </a:lnTo>
                  <a:lnTo>
                    <a:pt x="1352909" y="1927"/>
                  </a:lnTo>
                  <a:lnTo>
                    <a:pt x="1276966" y="3400"/>
                  </a:lnTo>
                  <a:lnTo>
                    <a:pt x="1202302" y="5270"/>
                  </a:lnTo>
                  <a:lnTo>
                    <a:pt x="1129007" y="7527"/>
                  </a:lnTo>
                  <a:lnTo>
                    <a:pt x="1057172" y="10163"/>
                  </a:lnTo>
                  <a:lnTo>
                    <a:pt x="986888" y="13165"/>
                  </a:lnTo>
                  <a:lnTo>
                    <a:pt x="918247" y="16525"/>
                  </a:lnTo>
                  <a:lnTo>
                    <a:pt x="851339" y="20231"/>
                  </a:lnTo>
                  <a:lnTo>
                    <a:pt x="786256" y="24274"/>
                  </a:lnTo>
                  <a:lnTo>
                    <a:pt x="723087" y="28644"/>
                  </a:lnTo>
                  <a:lnTo>
                    <a:pt x="661924" y="33330"/>
                  </a:lnTo>
                  <a:lnTo>
                    <a:pt x="602859" y="38323"/>
                  </a:lnTo>
                  <a:lnTo>
                    <a:pt x="545981" y="43611"/>
                  </a:lnTo>
                  <a:lnTo>
                    <a:pt x="491382" y="49185"/>
                  </a:lnTo>
                  <a:lnTo>
                    <a:pt x="439153" y="55034"/>
                  </a:lnTo>
                  <a:lnTo>
                    <a:pt x="389385" y="61150"/>
                  </a:lnTo>
                  <a:lnTo>
                    <a:pt x="342168" y="67520"/>
                  </a:lnTo>
                  <a:lnTo>
                    <a:pt x="297594" y="74135"/>
                  </a:lnTo>
                  <a:lnTo>
                    <a:pt x="255754" y="80985"/>
                  </a:lnTo>
                  <a:lnTo>
                    <a:pt x="216739" y="88060"/>
                  </a:lnTo>
                  <a:lnTo>
                    <a:pt x="147545" y="102843"/>
                  </a:lnTo>
                  <a:lnTo>
                    <a:pt x="90741" y="118403"/>
                  </a:lnTo>
                  <a:lnTo>
                    <a:pt x="47054" y="134657"/>
                  </a:lnTo>
                  <a:lnTo>
                    <a:pt x="7710" y="160164"/>
                  </a:lnTo>
                  <a:lnTo>
                    <a:pt x="0" y="177800"/>
                  </a:lnTo>
                  <a:lnTo>
                    <a:pt x="1942" y="186674"/>
                  </a:lnTo>
                  <a:lnTo>
                    <a:pt x="30357" y="212579"/>
                  </a:lnTo>
                  <a:lnTo>
                    <a:pt x="67212" y="229151"/>
                  </a:lnTo>
                  <a:lnTo>
                    <a:pt x="117549" y="245068"/>
                  </a:lnTo>
                  <a:lnTo>
                    <a:pt x="180639" y="260249"/>
                  </a:lnTo>
                  <a:lnTo>
                    <a:pt x="255754" y="274614"/>
                  </a:lnTo>
                  <a:lnTo>
                    <a:pt x="297594" y="281464"/>
                  </a:lnTo>
                  <a:lnTo>
                    <a:pt x="342168" y="288079"/>
                  </a:lnTo>
                  <a:lnTo>
                    <a:pt x="389385" y="294449"/>
                  </a:lnTo>
                  <a:lnTo>
                    <a:pt x="439153" y="300565"/>
                  </a:lnTo>
                  <a:lnTo>
                    <a:pt x="491382" y="306414"/>
                  </a:lnTo>
                  <a:lnTo>
                    <a:pt x="545981" y="311988"/>
                  </a:lnTo>
                  <a:lnTo>
                    <a:pt x="602859" y="317276"/>
                  </a:lnTo>
                  <a:lnTo>
                    <a:pt x="661924" y="322269"/>
                  </a:lnTo>
                  <a:lnTo>
                    <a:pt x="723087" y="326955"/>
                  </a:lnTo>
                  <a:lnTo>
                    <a:pt x="786256" y="331325"/>
                  </a:lnTo>
                  <a:lnTo>
                    <a:pt x="851339" y="335368"/>
                  </a:lnTo>
                  <a:lnTo>
                    <a:pt x="918247" y="339074"/>
                  </a:lnTo>
                  <a:lnTo>
                    <a:pt x="986888" y="342434"/>
                  </a:lnTo>
                  <a:lnTo>
                    <a:pt x="1057172" y="345436"/>
                  </a:lnTo>
                  <a:lnTo>
                    <a:pt x="1129007" y="348072"/>
                  </a:lnTo>
                  <a:lnTo>
                    <a:pt x="1202302" y="350329"/>
                  </a:lnTo>
                  <a:lnTo>
                    <a:pt x="1276966" y="352199"/>
                  </a:lnTo>
                  <a:lnTo>
                    <a:pt x="1352909" y="353672"/>
                  </a:lnTo>
                  <a:lnTo>
                    <a:pt x="1430040" y="354736"/>
                  </a:lnTo>
                  <a:lnTo>
                    <a:pt x="1508267" y="355382"/>
                  </a:lnTo>
                  <a:lnTo>
                    <a:pt x="1587500" y="355600"/>
                  </a:lnTo>
                  <a:lnTo>
                    <a:pt x="1666731" y="355382"/>
                  </a:lnTo>
                  <a:lnTo>
                    <a:pt x="1744957" y="354736"/>
                  </a:lnTo>
                  <a:lnTo>
                    <a:pt x="1822087" y="353672"/>
                  </a:lnTo>
                  <a:lnTo>
                    <a:pt x="1898029" y="352199"/>
                  </a:lnTo>
                  <a:lnTo>
                    <a:pt x="1972693" y="350329"/>
                  </a:lnTo>
                  <a:lnTo>
                    <a:pt x="2045988" y="348072"/>
                  </a:lnTo>
                  <a:lnTo>
                    <a:pt x="2117822" y="345436"/>
                  </a:lnTo>
                  <a:lnTo>
                    <a:pt x="2188105" y="342434"/>
                  </a:lnTo>
                  <a:lnTo>
                    <a:pt x="2256746" y="339074"/>
                  </a:lnTo>
                  <a:lnTo>
                    <a:pt x="2323654" y="335368"/>
                  </a:lnTo>
                  <a:lnTo>
                    <a:pt x="2388738" y="331325"/>
                  </a:lnTo>
                  <a:lnTo>
                    <a:pt x="2451907" y="326955"/>
                  </a:lnTo>
                  <a:lnTo>
                    <a:pt x="2513069" y="322269"/>
                  </a:lnTo>
                  <a:lnTo>
                    <a:pt x="2572135" y="317276"/>
                  </a:lnTo>
                  <a:lnTo>
                    <a:pt x="2629013" y="311988"/>
                  </a:lnTo>
                  <a:lnTo>
                    <a:pt x="2683612" y="306414"/>
                  </a:lnTo>
                  <a:lnTo>
                    <a:pt x="2735841" y="300565"/>
                  </a:lnTo>
                  <a:lnTo>
                    <a:pt x="2785610" y="294449"/>
                  </a:lnTo>
                  <a:lnTo>
                    <a:pt x="2832827" y="288079"/>
                  </a:lnTo>
                  <a:lnTo>
                    <a:pt x="2877401" y="281464"/>
                  </a:lnTo>
                  <a:lnTo>
                    <a:pt x="2919242" y="274614"/>
                  </a:lnTo>
                  <a:lnTo>
                    <a:pt x="2958258" y="267539"/>
                  </a:lnTo>
                  <a:lnTo>
                    <a:pt x="3027452" y="252756"/>
                  </a:lnTo>
                  <a:lnTo>
                    <a:pt x="3084257" y="237196"/>
                  </a:lnTo>
                  <a:lnTo>
                    <a:pt x="3127944" y="220942"/>
                  </a:lnTo>
                  <a:lnTo>
                    <a:pt x="3167289" y="195435"/>
                  </a:lnTo>
                  <a:lnTo>
                    <a:pt x="3175000" y="177800"/>
                  </a:lnTo>
                  <a:lnTo>
                    <a:pt x="3173057" y="168925"/>
                  </a:lnTo>
                  <a:lnTo>
                    <a:pt x="3144642" y="143020"/>
                  </a:lnTo>
                  <a:lnTo>
                    <a:pt x="3107786" y="126448"/>
                  </a:lnTo>
                  <a:lnTo>
                    <a:pt x="3057449" y="110531"/>
                  </a:lnTo>
                  <a:lnTo>
                    <a:pt x="2994358" y="95350"/>
                  </a:lnTo>
                  <a:lnTo>
                    <a:pt x="2919242" y="80985"/>
                  </a:lnTo>
                  <a:lnTo>
                    <a:pt x="2877401" y="74135"/>
                  </a:lnTo>
                  <a:lnTo>
                    <a:pt x="2832827" y="67520"/>
                  </a:lnTo>
                  <a:lnTo>
                    <a:pt x="2785610" y="61150"/>
                  </a:lnTo>
                  <a:lnTo>
                    <a:pt x="2735841" y="55034"/>
                  </a:lnTo>
                  <a:lnTo>
                    <a:pt x="2683612" y="49185"/>
                  </a:lnTo>
                  <a:lnTo>
                    <a:pt x="2629013" y="43611"/>
                  </a:lnTo>
                  <a:lnTo>
                    <a:pt x="2572135" y="38323"/>
                  </a:lnTo>
                  <a:lnTo>
                    <a:pt x="2513069" y="33330"/>
                  </a:lnTo>
                  <a:lnTo>
                    <a:pt x="2451907" y="28644"/>
                  </a:lnTo>
                  <a:lnTo>
                    <a:pt x="2388738" y="24274"/>
                  </a:lnTo>
                  <a:lnTo>
                    <a:pt x="2323654" y="20231"/>
                  </a:lnTo>
                  <a:lnTo>
                    <a:pt x="2256746" y="16525"/>
                  </a:lnTo>
                  <a:lnTo>
                    <a:pt x="2188105" y="13165"/>
                  </a:lnTo>
                  <a:lnTo>
                    <a:pt x="2117822" y="10163"/>
                  </a:lnTo>
                  <a:lnTo>
                    <a:pt x="2045988" y="7527"/>
                  </a:lnTo>
                  <a:lnTo>
                    <a:pt x="1972693" y="5270"/>
                  </a:lnTo>
                  <a:lnTo>
                    <a:pt x="1898029" y="3400"/>
                  </a:lnTo>
                  <a:lnTo>
                    <a:pt x="1822087" y="1927"/>
                  </a:lnTo>
                  <a:lnTo>
                    <a:pt x="1744957" y="863"/>
                  </a:lnTo>
                  <a:lnTo>
                    <a:pt x="1666731" y="217"/>
                  </a:lnTo>
                  <a:lnTo>
                    <a:pt x="1587500" y="0"/>
                  </a:lnTo>
                  <a:close/>
                </a:path>
              </a:pathLst>
            </a:custGeom>
            <a:solidFill>
              <a:srgbClr val="92E1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13068298" y="10490200"/>
              <a:ext cx="3035300" cy="520700"/>
            </a:xfrm>
            <a:custGeom>
              <a:avLst/>
              <a:gdLst/>
              <a:ahLst/>
              <a:cxnLst/>
              <a:rect l="l" t="t" r="r" b="b"/>
              <a:pathLst>
                <a:path w="3035300" h="520700">
                  <a:moveTo>
                    <a:pt x="1517650" y="0"/>
                  </a:moveTo>
                  <a:lnTo>
                    <a:pt x="1441903" y="318"/>
                  </a:lnTo>
                  <a:lnTo>
                    <a:pt x="1367119" y="1264"/>
                  </a:lnTo>
                  <a:lnTo>
                    <a:pt x="1293382" y="2822"/>
                  </a:lnTo>
                  <a:lnTo>
                    <a:pt x="1220781" y="4978"/>
                  </a:lnTo>
                  <a:lnTo>
                    <a:pt x="1149402" y="7716"/>
                  </a:lnTo>
                  <a:lnTo>
                    <a:pt x="1079332" y="11022"/>
                  </a:lnTo>
                  <a:lnTo>
                    <a:pt x="1010658" y="14881"/>
                  </a:lnTo>
                  <a:lnTo>
                    <a:pt x="943468" y="19277"/>
                  </a:lnTo>
                  <a:lnTo>
                    <a:pt x="877847" y="24197"/>
                  </a:lnTo>
                  <a:lnTo>
                    <a:pt x="813883" y="29624"/>
                  </a:lnTo>
                  <a:lnTo>
                    <a:pt x="751663" y="35544"/>
                  </a:lnTo>
                  <a:lnTo>
                    <a:pt x="691273" y="41943"/>
                  </a:lnTo>
                  <a:lnTo>
                    <a:pt x="632802" y="48805"/>
                  </a:lnTo>
                  <a:lnTo>
                    <a:pt x="576335" y="56115"/>
                  </a:lnTo>
                  <a:lnTo>
                    <a:pt x="521960" y="63858"/>
                  </a:lnTo>
                  <a:lnTo>
                    <a:pt x="469763" y="72020"/>
                  </a:lnTo>
                  <a:lnTo>
                    <a:pt x="419832" y="80586"/>
                  </a:lnTo>
                  <a:lnTo>
                    <a:pt x="372254" y="89540"/>
                  </a:lnTo>
                  <a:lnTo>
                    <a:pt x="327114" y="98868"/>
                  </a:lnTo>
                  <a:lnTo>
                    <a:pt x="284502" y="108555"/>
                  </a:lnTo>
                  <a:lnTo>
                    <a:pt x="244502" y="118585"/>
                  </a:lnTo>
                  <a:lnTo>
                    <a:pt x="207203" y="128945"/>
                  </a:lnTo>
                  <a:lnTo>
                    <a:pt x="141054" y="150592"/>
                  </a:lnTo>
                  <a:lnTo>
                    <a:pt x="86749" y="173375"/>
                  </a:lnTo>
                  <a:lnTo>
                    <a:pt x="44984" y="197177"/>
                  </a:lnTo>
                  <a:lnTo>
                    <a:pt x="7371" y="234526"/>
                  </a:lnTo>
                  <a:lnTo>
                    <a:pt x="0" y="260350"/>
                  </a:lnTo>
                  <a:lnTo>
                    <a:pt x="1857" y="273344"/>
                  </a:lnTo>
                  <a:lnTo>
                    <a:pt x="29021" y="311277"/>
                  </a:lnTo>
                  <a:lnTo>
                    <a:pt x="64255" y="335543"/>
                  </a:lnTo>
                  <a:lnTo>
                    <a:pt x="112377" y="358850"/>
                  </a:lnTo>
                  <a:lnTo>
                    <a:pt x="172691" y="381080"/>
                  </a:lnTo>
                  <a:lnTo>
                    <a:pt x="244502" y="402114"/>
                  </a:lnTo>
                  <a:lnTo>
                    <a:pt x="284502" y="412144"/>
                  </a:lnTo>
                  <a:lnTo>
                    <a:pt x="327114" y="421831"/>
                  </a:lnTo>
                  <a:lnTo>
                    <a:pt x="372254" y="431159"/>
                  </a:lnTo>
                  <a:lnTo>
                    <a:pt x="419832" y="440113"/>
                  </a:lnTo>
                  <a:lnTo>
                    <a:pt x="469763" y="448679"/>
                  </a:lnTo>
                  <a:lnTo>
                    <a:pt x="521960" y="456841"/>
                  </a:lnTo>
                  <a:lnTo>
                    <a:pt x="576335" y="464584"/>
                  </a:lnTo>
                  <a:lnTo>
                    <a:pt x="632802" y="471894"/>
                  </a:lnTo>
                  <a:lnTo>
                    <a:pt x="691273" y="478756"/>
                  </a:lnTo>
                  <a:lnTo>
                    <a:pt x="751663" y="485155"/>
                  </a:lnTo>
                  <a:lnTo>
                    <a:pt x="813883" y="491075"/>
                  </a:lnTo>
                  <a:lnTo>
                    <a:pt x="877847" y="496502"/>
                  </a:lnTo>
                  <a:lnTo>
                    <a:pt x="943468" y="501422"/>
                  </a:lnTo>
                  <a:lnTo>
                    <a:pt x="1010658" y="505818"/>
                  </a:lnTo>
                  <a:lnTo>
                    <a:pt x="1079332" y="509677"/>
                  </a:lnTo>
                  <a:lnTo>
                    <a:pt x="1149402" y="512983"/>
                  </a:lnTo>
                  <a:lnTo>
                    <a:pt x="1220781" y="515721"/>
                  </a:lnTo>
                  <a:lnTo>
                    <a:pt x="1293382" y="517877"/>
                  </a:lnTo>
                  <a:lnTo>
                    <a:pt x="1367119" y="519435"/>
                  </a:lnTo>
                  <a:lnTo>
                    <a:pt x="1441903" y="520381"/>
                  </a:lnTo>
                  <a:lnTo>
                    <a:pt x="1517650" y="520700"/>
                  </a:lnTo>
                  <a:lnTo>
                    <a:pt x="1593396" y="520381"/>
                  </a:lnTo>
                  <a:lnTo>
                    <a:pt x="1668180" y="519435"/>
                  </a:lnTo>
                  <a:lnTo>
                    <a:pt x="1741917" y="517877"/>
                  </a:lnTo>
                  <a:lnTo>
                    <a:pt x="1814518" y="515721"/>
                  </a:lnTo>
                  <a:lnTo>
                    <a:pt x="1885897" y="512983"/>
                  </a:lnTo>
                  <a:lnTo>
                    <a:pt x="1955967" y="509677"/>
                  </a:lnTo>
                  <a:lnTo>
                    <a:pt x="2024641" y="505818"/>
                  </a:lnTo>
                  <a:lnTo>
                    <a:pt x="2091831" y="501422"/>
                  </a:lnTo>
                  <a:lnTo>
                    <a:pt x="2157452" y="496502"/>
                  </a:lnTo>
                  <a:lnTo>
                    <a:pt x="2221416" y="491075"/>
                  </a:lnTo>
                  <a:lnTo>
                    <a:pt x="2283636" y="485155"/>
                  </a:lnTo>
                  <a:lnTo>
                    <a:pt x="2344026" y="478756"/>
                  </a:lnTo>
                  <a:lnTo>
                    <a:pt x="2402497" y="471894"/>
                  </a:lnTo>
                  <a:lnTo>
                    <a:pt x="2458964" y="464584"/>
                  </a:lnTo>
                  <a:lnTo>
                    <a:pt x="2513339" y="456841"/>
                  </a:lnTo>
                  <a:lnTo>
                    <a:pt x="2565536" y="448679"/>
                  </a:lnTo>
                  <a:lnTo>
                    <a:pt x="2615467" y="440113"/>
                  </a:lnTo>
                  <a:lnTo>
                    <a:pt x="2663045" y="431159"/>
                  </a:lnTo>
                  <a:lnTo>
                    <a:pt x="2708185" y="421831"/>
                  </a:lnTo>
                  <a:lnTo>
                    <a:pt x="2750797" y="412144"/>
                  </a:lnTo>
                  <a:lnTo>
                    <a:pt x="2790797" y="402114"/>
                  </a:lnTo>
                  <a:lnTo>
                    <a:pt x="2828096" y="391754"/>
                  </a:lnTo>
                  <a:lnTo>
                    <a:pt x="2894245" y="370107"/>
                  </a:lnTo>
                  <a:lnTo>
                    <a:pt x="2948550" y="347324"/>
                  </a:lnTo>
                  <a:lnTo>
                    <a:pt x="2990315" y="323522"/>
                  </a:lnTo>
                  <a:lnTo>
                    <a:pt x="3027928" y="286173"/>
                  </a:lnTo>
                  <a:lnTo>
                    <a:pt x="3035300" y="260350"/>
                  </a:lnTo>
                  <a:lnTo>
                    <a:pt x="3033442" y="247355"/>
                  </a:lnTo>
                  <a:lnTo>
                    <a:pt x="3006278" y="209422"/>
                  </a:lnTo>
                  <a:lnTo>
                    <a:pt x="2971044" y="185156"/>
                  </a:lnTo>
                  <a:lnTo>
                    <a:pt x="2922922" y="161849"/>
                  </a:lnTo>
                  <a:lnTo>
                    <a:pt x="2862608" y="139619"/>
                  </a:lnTo>
                  <a:lnTo>
                    <a:pt x="2790797" y="118585"/>
                  </a:lnTo>
                  <a:lnTo>
                    <a:pt x="2750797" y="108555"/>
                  </a:lnTo>
                  <a:lnTo>
                    <a:pt x="2708185" y="98868"/>
                  </a:lnTo>
                  <a:lnTo>
                    <a:pt x="2663045" y="89540"/>
                  </a:lnTo>
                  <a:lnTo>
                    <a:pt x="2615467" y="80586"/>
                  </a:lnTo>
                  <a:lnTo>
                    <a:pt x="2565536" y="72020"/>
                  </a:lnTo>
                  <a:lnTo>
                    <a:pt x="2513339" y="63858"/>
                  </a:lnTo>
                  <a:lnTo>
                    <a:pt x="2458964" y="56115"/>
                  </a:lnTo>
                  <a:lnTo>
                    <a:pt x="2402497" y="48805"/>
                  </a:lnTo>
                  <a:lnTo>
                    <a:pt x="2344026" y="41943"/>
                  </a:lnTo>
                  <a:lnTo>
                    <a:pt x="2283636" y="35544"/>
                  </a:lnTo>
                  <a:lnTo>
                    <a:pt x="2221416" y="29624"/>
                  </a:lnTo>
                  <a:lnTo>
                    <a:pt x="2157452" y="24197"/>
                  </a:lnTo>
                  <a:lnTo>
                    <a:pt x="2091831" y="19277"/>
                  </a:lnTo>
                  <a:lnTo>
                    <a:pt x="2024641" y="14881"/>
                  </a:lnTo>
                  <a:lnTo>
                    <a:pt x="1955967" y="11022"/>
                  </a:lnTo>
                  <a:lnTo>
                    <a:pt x="1885897" y="7716"/>
                  </a:lnTo>
                  <a:lnTo>
                    <a:pt x="1814518" y="4978"/>
                  </a:lnTo>
                  <a:lnTo>
                    <a:pt x="1741917" y="2822"/>
                  </a:lnTo>
                  <a:lnTo>
                    <a:pt x="1668180" y="1264"/>
                  </a:lnTo>
                  <a:lnTo>
                    <a:pt x="1593396" y="318"/>
                  </a:lnTo>
                  <a:lnTo>
                    <a:pt x="1517650" y="0"/>
                  </a:lnTo>
                  <a:close/>
                </a:path>
              </a:pathLst>
            </a:custGeom>
            <a:solidFill>
              <a:srgbClr val="7CD250">
                <a:alpha val="3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13429591" y="9028114"/>
              <a:ext cx="1268730" cy="1146175"/>
            </a:xfrm>
            <a:custGeom>
              <a:avLst/>
              <a:gdLst/>
              <a:ahLst/>
              <a:cxnLst/>
              <a:rect l="l" t="t" r="r" b="b"/>
              <a:pathLst>
                <a:path w="1268730" h="1146175">
                  <a:moveTo>
                    <a:pt x="104987" y="0"/>
                  </a:moveTo>
                  <a:lnTo>
                    <a:pt x="0" y="281665"/>
                  </a:lnTo>
                  <a:lnTo>
                    <a:pt x="1037" y="442006"/>
                  </a:lnTo>
                  <a:lnTo>
                    <a:pt x="140531" y="540826"/>
                  </a:lnTo>
                  <a:lnTo>
                    <a:pt x="450909" y="637933"/>
                  </a:lnTo>
                  <a:lnTo>
                    <a:pt x="501603" y="654089"/>
                  </a:lnTo>
                  <a:lnTo>
                    <a:pt x="545023" y="671310"/>
                  </a:lnTo>
                  <a:lnTo>
                    <a:pt x="582033" y="689540"/>
                  </a:lnTo>
                  <a:lnTo>
                    <a:pt x="640283" y="728812"/>
                  </a:lnTo>
                  <a:lnTo>
                    <a:pt x="683268" y="771463"/>
                  </a:lnTo>
                  <a:lnTo>
                    <a:pt x="717907" y="817053"/>
                  </a:lnTo>
                  <a:lnTo>
                    <a:pt x="751114" y="865143"/>
                  </a:lnTo>
                  <a:lnTo>
                    <a:pt x="769343" y="889988"/>
                  </a:lnTo>
                  <a:lnTo>
                    <a:pt x="813373" y="941002"/>
                  </a:lnTo>
                  <a:lnTo>
                    <a:pt x="873264" y="993415"/>
                  </a:lnTo>
                  <a:lnTo>
                    <a:pt x="911319" y="1020009"/>
                  </a:lnTo>
                  <a:lnTo>
                    <a:pt x="955932" y="1046787"/>
                  </a:lnTo>
                  <a:lnTo>
                    <a:pt x="1007970" y="1073696"/>
                  </a:lnTo>
                  <a:lnTo>
                    <a:pt x="1060759" y="1090735"/>
                  </a:lnTo>
                  <a:lnTo>
                    <a:pt x="1148987" y="1114799"/>
                  </a:lnTo>
                  <a:lnTo>
                    <a:pt x="1231848" y="1136282"/>
                  </a:lnTo>
                  <a:lnTo>
                    <a:pt x="1268535" y="1145578"/>
                  </a:lnTo>
                  <a:lnTo>
                    <a:pt x="1265448" y="1108768"/>
                  </a:lnTo>
                  <a:lnTo>
                    <a:pt x="1256700" y="1069620"/>
                  </a:lnTo>
                  <a:lnTo>
                    <a:pt x="1243066" y="1028465"/>
                  </a:lnTo>
                  <a:lnTo>
                    <a:pt x="1225317" y="985636"/>
                  </a:lnTo>
                  <a:lnTo>
                    <a:pt x="1204227" y="941463"/>
                  </a:lnTo>
                  <a:lnTo>
                    <a:pt x="1180569" y="896278"/>
                  </a:lnTo>
                  <a:lnTo>
                    <a:pt x="1155115" y="850414"/>
                  </a:lnTo>
                  <a:lnTo>
                    <a:pt x="1101913" y="757972"/>
                  </a:lnTo>
                  <a:lnTo>
                    <a:pt x="1075710" y="712058"/>
                  </a:lnTo>
                  <a:lnTo>
                    <a:pt x="1050803" y="666792"/>
                  </a:lnTo>
                  <a:lnTo>
                    <a:pt x="1027965" y="622504"/>
                  </a:lnTo>
                  <a:lnTo>
                    <a:pt x="1007970" y="579526"/>
                  </a:lnTo>
                  <a:lnTo>
                    <a:pt x="984276" y="531524"/>
                  </a:lnTo>
                  <a:lnTo>
                    <a:pt x="957597" y="489258"/>
                  </a:lnTo>
                  <a:lnTo>
                    <a:pt x="928108" y="452277"/>
                  </a:lnTo>
                  <a:lnTo>
                    <a:pt x="895987" y="420129"/>
                  </a:lnTo>
                  <a:lnTo>
                    <a:pt x="861411" y="392362"/>
                  </a:lnTo>
                  <a:lnTo>
                    <a:pt x="824555" y="368524"/>
                  </a:lnTo>
                  <a:lnTo>
                    <a:pt x="785597" y="348164"/>
                  </a:lnTo>
                  <a:lnTo>
                    <a:pt x="744714" y="330829"/>
                  </a:lnTo>
                  <a:lnTo>
                    <a:pt x="702082" y="316067"/>
                  </a:lnTo>
                  <a:lnTo>
                    <a:pt x="657879" y="303428"/>
                  </a:lnTo>
                  <a:lnTo>
                    <a:pt x="612280" y="292458"/>
                  </a:lnTo>
                  <a:lnTo>
                    <a:pt x="565463" y="282706"/>
                  </a:lnTo>
                  <a:lnTo>
                    <a:pt x="517604" y="273720"/>
                  </a:lnTo>
                  <a:lnTo>
                    <a:pt x="468880" y="265049"/>
                  </a:lnTo>
                  <a:lnTo>
                    <a:pt x="309709" y="205584"/>
                  </a:lnTo>
                  <a:lnTo>
                    <a:pt x="195989" y="116479"/>
                  </a:lnTo>
                  <a:lnTo>
                    <a:pt x="127741" y="35397"/>
                  </a:lnTo>
                  <a:lnTo>
                    <a:pt x="104987" y="0"/>
                  </a:lnTo>
                  <a:close/>
                </a:path>
              </a:pathLst>
            </a:custGeom>
            <a:solidFill>
              <a:srgbClr val="1066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13531017" y="9037670"/>
              <a:ext cx="1130935" cy="1079500"/>
            </a:xfrm>
            <a:custGeom>
              <a:avLst/>
              <a:gdLst/>
              <a:ahLst/>
              <a:cxnLst/>
              <a:rect l="l" t="t" r="r" b="b"/>
              <a:pathLst>
                <a:path w="1130934" h="1079500">
                  <a:moveTo>
                    <a:pt x="1130665" y="1078917"/>
                  </a:moveTo>
                  <a:lnTo>
                    <a:pt x="1083497" y="1052582"/>
                  </a:lnTo>
                  <a:lnTo>
                    <a:pt x="1037031" y="1024865"/>
                  </a:lnTo>
                  <a:lnTo>
                    <a:pt x="992391" y="994723"/>
                  </a:lnTo>
                  <a:lnTo>
                    <a:pt x="950698" y="961111"/>
                  </a:lnTo>
                  <a:lnTo>
                    <a:pt x="913076" y="922987"/>
                  </a:lnTo>
                  <a:lnTo>
                    <a:pt x="883223" y="883973"/>
                  </a:lnTo>
                  <a:lnTo>
                    <a:pt x="857423" y="842155"/>
                  </a:lnTo>
                  <a:lnTo>
                    <a:pt x="834482" y="798368"/>
                  </a:lnTo>
                  <a:lnTo>
                    <a:pt x="813202" y="753447"/>
                  </a:lnTo>
                  <a:lnTo>
                    <a:pt x="792388" y="708228"/>
                  </a:lnTo>
                  <a:lnTo>
                    <a:pt x="770843" y="663544"/>
                  </a:lnTo>
                  <a:lnTo>
                    <a:pt x="747371" y="620232"/>
                  </a:lnTo>
                  <a:lnTo>
                    <a:pt x="720775" y="579125"/>
                  </a:lnTo>
                  <a:lnTo>
                    <a:pt x="689861" y="541059"/>
                  </a:lnTo>
                  <a:lnTo>
                    <a:pt x="651061" y="504493"/>
                  </a:lnTo>
                  <a:lnTo>
                    <a:pt x="608082" y="472826"/>
                  </a:lnTo>
                  <a:lnTo>
                    <a:pt x="562156" y="445115"/>
                  </a:lnTo>
                  <a:lnTo>
                    <a:pt x="514512" y="420422"/>
                  </a:lnTo>
                  <a:lnTo>
                    <a:pt x="465661" y="397493"/>
                  </a:lnTo>
                  <a:lnTo>
                    <a:pt x="416286" y="375505"/>
                  </a:lnTo>
                  <a:lnTo>
                    <a:pt x="366846" y="353660"/>
                  </a:lnTo>
                  <a:lnTo>
                    <a:pt x="317799" y="331162"/>
                  </a:lnTo>
                  <a:lnTo>
                    <a:pt x="269604" y="307211"/>
                  </a:lnTo>
                  <a:lnTo>
                    <a:pt x="222720" y="281012"/>
                  </a:lnTo>
                  <a:lnTo>
                    <a:pt x="177606" y="251766"/>
                  </a:lnTo>
                  <a:lnTo>
                    <a:pt x="140014" y="222717"/>
                  </a:lnTo>
                  <a:lnTo>
                    <a:pt x="104945" y="190116"/>
                  </a:lnTo>
                  <a:lnTo>
                    <a:pt x="73242" y="154314"/>
                  </a:lnTo>
                  <a:lnTo>
                    <a:pt x="45750" y="115663"/>
                  </a:lnTo>
                  <a:lnTo>
                    <a:pt x="23315" y="74516"/>
                  </a:lnTo>
                  <a:lnTo>
                    <a:pt x="6780" y="31224"/>
                  </a:lnTo>
                  <a:lnTo>
                    <a:pt x="0" y="0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13903968" y="9309041"/>
              <a:ext cx="26670" cy="88265"/>
            </a:xfrm>
            <a:custGeom>
              <a:avLst/>
              <a:gdLst/>
              <a:ahLst/>
              <a:cxnLst/>
              <a:rect l="l" t="t" r="r" b="b"/>
              <a:pathLst>
                <a:path w="26669" h="88265">
                  <a:moveTo>
                    <a:pt x="0" y="0"/>
                  </a:moveTo>
                  <a:lnTo>
                    <a:pt x="923" y="23404"/>
                  </a:lnTo>
                  <a:lnTo>
                    <a:pt x="5741" y="46335"/>
                  </a:lnTo>
                  <a:lnTo>
                    <a:pt x="14267" y="68162"/>
                  </a:lnTo>
                  <a:lnTo>
                    <a:pt x="26314" y="88252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14123700" y="9383278"/>
              <a:ext cx="25400" cy="132715"/>
            </a:xfrm>
            <a:custGeom>
              <a:avLst/>
              <a:gdLst/>
              <a:ahLst/>
              <a:cxnLst/>
              <a:rect l="l" t="t" r="r" b="b"/>
              <a:pathLst>
                <a:path w="25400" h="132715">
                  <a:moveTo>
                    <a:pt x="0" y="0"/>
                  </a:moveTo>
                  <a:lnTo>
                    <a:pt x="8817" y="32501"/>
                  </a:lnTo>
                  <a:lnTo>
                    <a:pt x="15981" y="65409"/>
                  </a:lnTo>
                  <a:lnTo>
                    <a:pt x="21475" y="98639"/>
                  </a:lnTo>
                  <a:lnTo>
                    <a:pt x="25285" y="132105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3702600" y="9449727"/>
              <a:ext cx="316865" cy="36830"/>
            </a:xfrm>
            <a:custGeom>
              <a:avLst/>
              <a:gdLst/>
              <a:ahLst/>
              <a:cxnLst/>
              <a:rect l="l" t="t" r="r" b="b"/>
              <a:pathLst>
                <a:path w="316865" h="36829">
                  <a:moveTo>
                    <a:pt x="316522" y="2179"/>
                  </a:moveTo>
                  <a:lnTo>
                    <a:pt x="311504" y="0"/>
                  </a:lnTo>
                  <a:lnTo>
                    <a:pt x="305871" y="403"/>
                  </a:lnTo>
                  <a:lnTo>
                    <a:pt x="300093" y="2484"/>
                  </a:lnTo>
                  <a:lnTo>
                    <a:pt x="294640" y="5341"/>
                  </a:lnTo>
                  <a:lnTo>
                    <a:pt x="249110" y="24376"/>
                  </a:lnTo>
                  <a:lnTo>
                    <a:pt x="200382" y="33783"/>
                  </a:lnTo>
                  <a:lnTo>
                    <a:pt x="149998" y="36656"/>
                  </a:lnTo>
                  <a:lnTo>
                    <a:pt x="99504" y="36088"/>
                  </a:lnTo>
                  <a:lnTo>
                    <a:pt x="73257" y="34996"/>
                  </a:lnTo>
                  <a:lnTo>
                    <a:pt x="47185" y="31894"/>
                  </a:lnTo>
                  <a:lnTo>
                    <a:pt x="22396" y="25072"/>
                  </a:lnTo>
                  <a:lnTo>
                    <a:pt x="0" y="12822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/>
            <p:cNvSpPr/>
            <p:nvPr/>
          </p:nvSpPr>
          <p:spPr>
            <a:xfrm>
              <a:off x="13985685" y="9655642"/>
              <a:ext cx="305435" cy="50165"/>
            </a:xfrm>
            <a:custGeom>
              <a:avLst/>
              <a:gdLst/>
              <a:ahLst/>
              <a:cxnLst/>
              <a:rect l="l" t="t" r="r" b="b"/>
              <a:pathLst>
                <a:path w="305434" h="50165">
                  <a:moveTo>
                    <a:pt x="305155" y="46621"/>
                  </a:moveTo>
                  <a:lnTo>
                    <a:pt x="269489" y="49602"/>
                  </a:lnTo>
                  <a:lnTo>
                    <a:pt x="233897" y="41454"/>
                  </a:lnTo>
                  <a:lnTo>
                    <a:pt x="198451" y="27660"/>
                  </a:lnTo>
                  <a:lnTo>
                    <a:pt x="163220" y="13703"/>
                  </a:lnTo>
                  <a:lnTo>
                    <a:pt x="131531" y="4954"/>
                  </a:lnTo>
                  <a:lnTo>
                    <a:pt x="98974" y="373"/>
                  </a:lnTo>
                  <a:lnTo>
                    <a:pt x="66097" y="0"/>
                  </a:lnTo>
                  <a:lnTo>
                    <a:pt x="33451" y="3873"/>
                  </a:lnTo>
                  <a:lnTo>
                    <a:pt x="25074" y="5547"/>
                  </a:lnTo>
                  <a:lnTo>
                    <a:pt x="16725" y="7370"/>
                  </a:lnTo>
                  <a:lnTo>
                    <a:pt x="8377" y="9201"/>
                  </a:lnTo>
                  <a:lnTo>
                    <a:pt x="0" y="10896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/>
            <p:cNvSpPr/>
            <p:nvPr/>
          </p:nvSpPr>
          <p:spPr>
            <a:xfrm>
              <a:off x="14346211" y="9589721"/>
              <a:ext cx="38735" cy="205740"/>
            </a:xfrm>
            <a:custGeom>
              <a:avLst/>
              <a:gdLst/>
              <a:ahLst/>
              <a:cxnLst/>
              <a:rect l="l" t="t" r="r" b="b"/>
              <a:pathLst>
                <a:path w="38734" h="205740">
                  <a:moveTo>
                    <a:pt x="38138" y="0"/>
                  </a:moveTo>
                  <a:lnTo>
                    <a:pt x="38197" y="10399"/>
                  </a:lnTo>
                  <a:lnTo>
                    <a:pt x="38260" y="20796"/>
                  </a:lnTo>
                  <a:lnTo>
                    <a:pt x="38325" y="31193"/>
                  </a:lnTo>
                  <a:lnTo>
                    <a:pt x="38392" y="41592"/>
                  </a:lnTo>
                  <a:lnTo>
                    <a:pt x="38445" y="60601"/>
                  </a:lnTo>
                  <a:lnTo>
                    <a:pt x="34620" y="117360"/>
                  </a:lnTo>
                  <a:lnTo>
                    <a:pt x="21977" y="163364"/>
                  </a:lnTo>
                  <a:lnTo>
                    <a:pt x="12106" y="185113"/>
                  </a:lnTo>
                  <a:lnTo>
                    <a:pt x="0" y="205701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/>
            <p:cNvSpPr/>
            <p:nvPr/>
          </p:nvSpPr>
          <p:spPr>
            <a:xfrm>
              <a:off x="14294245" y="9921957"/>
              <a:ext cx="144780" cy="43815"/>
            </a:xfrm>
            <a:custGeom>
              <a:avLst/>
              <a:gdLst/>
              <a:ahLst/>
              <a:cxnLst/>
              <a:rect l="l" t="t" r="r" b="b"/>
              <a:pathLst>
                <a:path w="144780" h="43815">
                  <a:moveTo>
                    <a:pt x="144500" y="43421"/>
                  </a:moveTo>
                  <a:lnTo>
                    <a:pt x="105932" y="43085"/>
                  </a:lnTo>
                  <a:lnTo>
                    <a:pt x="68111" y="35469"/>
                  </a:lnTo>
                  <a:lnTo>
                    <a:pt x="32359" y="20973"/>
                  </a:lnTo>
                  <a:lnTo>
                    <a:pt x="0" y="0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/>
            <p:cNvSpPr/>
            <p:nvPr/>
          </p:nvSpPr>
          <p:spPr>
            <a:xfrm>
              <a:off x="14525052" y="9904104"/>
              <a:ext cx="23495" cy="135255"/>
            </a:xfrm>
            <a:custGeom>
              <a:avLst/>
              <a:gdLst/>
              <a:ahLst/>
              <a:cxnLst/>
              <a:rect l="l" t="t" r="r" b="b"/>
              <a:pathLst>
                <a:path w="23494" h="135254">
                  <a:moveTo>
                    <a:pt x="0" y="0"/>
                  </a:moveTo>
                  <a:lnTo>
                    <a:pt x="5465" y="28622"/>
                  </a:lnTo>
                  <a:lnTo>
                    <a:pt x="10928" y="57246"/>
                  </a:lnTo>
                  <a:lnTo>
                    <a:pt x="16391" y="85873"/>
                  </a:lnTo>
                  <a:lnTo>
                    <a:pt x="21856" y="114503"/>
                  </a:lnTo>
                  <a:lnTo>
                    <a:pt x="23406" y="122669"/>
                  </a:lnTo>
                  <a:lnTo>
                    <a:pt x="22529" y="134366"/>
                  </a:lnTo>
                  <a:lnTo>
                    <a:pt x="14249" y="135153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14554358" y="8768699"/>
              <a:ext cx="1249045" cy="1066165"/>
            </a:xfrm>
            <a:custGeom>
              <a:avLst/>
              <a:gdLst/>
              <a:ahLst/>
              <a:cxnLst/>
              <a:rect l="l" t="t" r="r" b="b"/>
              <a:pathLst>
                <a:path w="1249044" h="1066165">
                  <a:moveTo>
                    <a:pt x="971864" y="0"/>
                  </a:moveTo>
                  <a:lnTo>
                    <a:pt x="922185" y="171"/>
                  </a:lnTo>
                  <a:lnTo>
                    <a:pt x="878255" y="13920"/>
                  </a:lnTo>
                  <a:lnTo>
                    <a:pt x="839651" y="40737"/>
                  </a:lnTo>
                  <a:lnTo>
                    <a:pt x="803134" y="73613"/>
                  </a:lnTo>
                  <a:lnTo>
                    <a:pt x="765469" y="105536"/>
                  </a:lnTo>
                  <a:lnTo>
                    <a:pt x="723417" y="129495"/>
                  </a:lnTo>
                  <a:lnTo>
                    <a:pt x="681505" y="142923"/>
                  </a:lnTo>
                  <a:lnTo>
                    <a:pt x="638636" y="153478"/>
                  </a:lnTo>
                  <a:lnTo>
                    <a:pt x="595956" y="164487"/>
                  </a:lnTo>
                  <a:lnTo>
                    <a:pt x="554608" y="179279"/>
                  </a:lnTo>
                  <a:lnTo>
                    <a:pt x="510707" y="203928"/>
                  </a:lnTo>
                  <a:lnTo>
                    <a:pt x="472054" y="235863"/>
                  </a:lnTo>
                  <a:lnTo>
                    <a:pt x="438518" y="273737"/>
                  </a:lnTo>
                  <a:lnTo>
                    <a:pt x="409964" y="316201"/>
                  </a:lnTo>
                  <a:lnTo>
                    <a:pt x="386259" y="361907"/>
                  </a:lnTo>
                  <a:lnTo>
                    <a:pt x="367271" y="409505"/>
                  </a:lnTo>
                  <a:lnTo>
                    <a:pt x="352285" y="458073"/>
                  </a:lnTo>
                  <a:lnTo>
                    <a:pt x="340040" y="507396"/>
                  </a:lnTo>
                  <a:lnTo>
                    <a:pt x="329541" y="557208"/>
                  </a:lnTo>
                  <a:lnTo>
                    <a:pt x="309798" y="657227"/>
                  </a:lnTo>
                  <a:lnTo>
                    <a:pt x="298564" y="706901"/>
                  </a:lnTo>
                  <a:lnTo>
                    <a:pt x="284903" y="756239"/>
                  </a:lnTo>
                  <a:lnTo>
                    <a:pt x="267905" y="804737"/>
                  </a:lnTo>
                  <a:lnTo>
                    <a:pt x="246986" y="851402"/>
                  </a:lnTo>
                  <a:lnTo>
                    <a:pt x="221565" y="895243"/>
                  </a:lnTo>
                  <a:lnTo>
                    <a:pt x="191060" y="935269"/>
                  </a:lnTo>
                  <a:lnTo>
                    <a:pt x="154889" y="970489"/>
                  </a:lnTo>
                  <a:lnTo>
                    <a:pt x="119157" y="996297"/>
                  </a:lnTo>
                  <a:lnTo>
                    <a:pt x="80768" y="1018103"/>
                  </a:lnTo>
                  <a:lnTo>
                    <a:pt x="40717" y="1037178"/>
                  </a:lnTo>
                  <a:lnTo>
                    <a:pt x="0" y="1054792"/>
                  </a:lnTo>
                  <a:lnTo>
                    <a:pt x="49074" y="1064951"/>
                  </a:lnTo>
                  <a:lnTo>
                    <a:pt x="98379" y="1065759"/>
                  </a:lnTo>
                  <a:lnTo>
                    <a:pt x="147624" y="1058588"/>
                  </a:lnTo>
                  <a:lnTo>
                    <a:pt x="196521" y="1044811"/>
                  </a:lnTo>
                  <a:lnTo>
                    <a:pt x="244780" y="1025801"/>
                  </a:lnTo>
                  <a:lnTo>
                    <a:pt x="292113" y="1002930"/>
                  </a:lnTo>
                  <a:lnTo>
                    <a:pt x="338229" y="977571"/>
                  </a:lnTo>
                  <a:lnTo>
                    <a:pt x="382841" y="951097"/>
                  </a:lnTo>
                  <a:lnTo>
                    <a:pt x="429509" y="922523"/>
                  </a:lnTo>
                  <a:lnTo>
                    <a:pt x="475621" y="892981"/>
                  </a:lnTo>
                  <a:lnTo>
                    <a:pt x="520400" y="861676"/>
                  </a:lnTo>
                  <a:lnTo>
                    <a:pt x="563070" y="827811"/>
                  </a:lnTo>
                  <a:lnTo>
                    <a:pt x="602856" y="790594"/>
                  </a:lnTo>
                  <a:lnTo>
                    <a:pt x="635425" y="754317"/>
                  </a:lnTo>
                  <a:lnTo>
                    <a:pt x="665832" y="716158"/>
                  </a:lnTo>
                  <a:lnTo>
                    <a:pt x="724865" y="638283"/>
                  </a:lnTo>
                  <a:lnTo>
                    <a:pt x="757367" y="598515"/>
                  </a:lnTo>
                  <a:lnTo>
                    <a:pt x="791628" y="560216"/>
                  </a:lnTo>
                  <a:lnTo>
                    <a:pt x="827722" y="523699"/>
                  </a:lnTo>
                  <a:lnTo>
                    <a:pt x="865726" y="489273"/>
                  </a:lnTo>
                  <a:lnTo>
                    <a:pt x="905714" y="457252"/>
                  </a:lnTo>
                  <a:lnTo>
                    <a:pt x="947762" y="427945"/>
                  </a:lnTo>
                  <a:lnTo>
                    <a:pt x="995392" y="399213"/>
                  </a:lnTo>
                  <a:lnTo>
                    <a:pt x="1043866" y="371819"/>
                  </a:lnTo>
                  <a:lnTo>
                    <a:pt x="1091670" y="343476"/>
                  </a:lnTo>
                  <a:lnTo>
                    <a:pt x="1137284" y="311893"/>
                  </a:lnTo>
                  <a:lnTo>
                    <a:pt x="1171111" y="282442"/>
                  </a:lnTo>
                  <a:lnTo>
                    <a:pt x="1200956" y="248775"/>
                  </a:lnTo>
                  <a:lnTo>
                    <a:pt x="1225007" y="211399"/>
                  </a:lnTo>
                  <a:lnTo>
                    <a:pt x="1241451" y="170822"/>
                  </a:lnTo>
                  <a:lnTo>
                    <a:pt x="1248473" y="127552"/>
                  </a:lnTo>
                  <a:lnTo>
                    <a:pt x="1248517" y="120508"/>
                  </a:lnTo>
                  <a:lnTo>
                    <a:pt x="1247894" y="113495"/>
                  </a:lnTo>
                  <a:lnTo>
                    <a:pt x="1222082" y="84017"/>
                  </a:lnTo>
                  <a:lnTo>
                    <a:pt x="1177827" y="62212"/>
                  </a:lnTo>
                  <a:lnTo>
                    <a:pt x="1128868" y="41014"/>
                  </a:lnTo>
                  <a:lnTo>
                    <a:pt x="1077015" y="22315"/>
                  </a:lnTo>
                  <a:lnTo>
                    <a:pt x="1024077" y="8012"/>
                  </a:lnTo>
                  <a:lnTo>
                    <a:pt x="971864" y="0"/>
                  </a:lnTo>
                  <a:close/>
                </a:path>
              </a:pathLst>
            </a:custGeom>
            <a:solidFill>
              <a:srgbClr val="1066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14584010" y="8739748"/>
              <a:ext cx="984885" cy="1092200"/>
            </a:xfrm>
            <a:custGeom>
              <a:avLst/>
              <a:gdLst/>
              <a:ahLst/>
              <a:cxnLst/>
              <a:rect l="l" t="t" r="r" b="b"/>
              <a:pathLst>
                <a:path w="984884" h="1092200">
                  <a:moveTo>
                    <a:pt x="984402" y="0"/>
                  </a:moveTo>
                  <a:lnTo>
                    <a:pt x="975823" y="51562"/>
                  </a:lnTo>
                  <a:lnTo>
                    <a:pt x="959489" y="101211"/>
                  </a:lnTo>
                  <a:lnTo>
                    <a:pt x="936001" y="147945"/>
                  </a:lnTo>
                  <a:lnTo>
                    <a:pt x="905958" y="190761"/>
                  </a:lnTo>
                  <a:lnTo>
                    <a:pt x="869962" y="228657"/>
                  </a:lnTo>
                  <a:lnTo>
                    <a:pt x="828611" y="260629"/>
                  </a:lnTo>
                  <a:lnTo>
                    <a:pt x="789113" y="283429"/>
                  </a:lnTo>
                  <a:lnTo>
                    <a:pt x="747924" y="303355"/>
                  </a:lnTo>
                  <a:lnTo>
                    <a:pt x="706424" y="322681"/>
                  </a:lnTo>
                  <a:lnTo>
                    <a:pt x="665994" y="343678"/>
                  </a:lnTo>
                  <a:lnTo>
                    <a:pt x="628014" y="368617"/>
                  </a:lnTo>
                  <a:lnTo>
                    <a:pt x="593000" y="399853"/>
                  </a:lnTo>
                  <a:lnTo>
                    <a:pt x="562351" y="435490"/>
                  </a:lnTo>
                  <a:lnTo>
                    <a:pt x="535162" y="474178"/>
                  </a:lnTo>
                  <a:lnTo>
                    <a:pt x="510527" y="514565"/>
                  </a:lnTo>
                  <a:lnTo>
                    <a:pt x="486080" y="558181"/>
                  </a:lnTo>
                  <a:lnTo>
                    <a:pt x="462595" y="602363"/>
                  </a:lnTo>
                  <a:lnTo>
                    <a:pt x="439604" y="646827"/>
                  </a:lnTo>
                  <a:lnTo>
                    <a:pt x="416636" y="691291"/>
                  </a:lnTo>
                  <a:lnTo>
                    <a:pt x="393222" y="735470"/>
                  </a:lnTo>
                  <a:lnTo>
                    <a:pt x="368895" y="779082"/>
                  </a:lnTo>
                  <a:lnTo>
                    <a:pt x="343184" y="821844"/>
                  </a:lnTo>
                  <a:lnTo>
                    <a:pt x="315620" y="863472"/>
                  </a:lnTo>
                  <a:lnTo>
                    <a:pt x="285507" y="903704"/>
                  </a:lnTo>
                  <a:lnTo>
                    <a:pt x="252535" y="941996"/>
                  </a:lnTo>
                  <a:lnTo>
                    <a:pt x="216798" y="977650"/>
                  </a:lnTo>
                  <a:lnTo>
                    <a:pt x="178393" y="1009964"/>
                  </a:lnTo>
                  <a:lnTo>
                    <a:pt x="137415" y="1038238"/>
                  </a:lnTo>
                  <a:lnTo>
                    <a:pt x="93960" y="1061772"/>
                  </a:lnTo>
                  <a:lnTo>
                    <a:pt x="48123" y="1079866"/>
                  </a:lnTo>
                  <a:lnTo>
                    <a:pt x="0" y="1091818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5360603" y="8880285"/>
              <a:ext cx="44450" cy="130810"/>
            </a:xfrm>
            <a:custGeom>
              <a:avLst/>
              <a:gdLst/>
              <a:ahLst/>
              <a:cxnLst/>
              <a:rect l="l" t="t" r="r" b="b"/>
              <a:pathLst>
                <a:path w="44450" h="130809">
                  <a:moveTo>
                    <a:pt x="44005" y="0"/>
                  </a:moveTo>
                  <a:lnTo>
                    <a:pt x="29366" y="31377"/>
                  </a:lnTo>
                  <a:lnTo>
                    <a:pt x="17111" y="63761"/>
                  </a:lnTo>
                  <a:lnTo>
                    <a:pt x="7302" y="96967"/>
                  </a:lnTo>
                  <a:lnTo>
                    <a:pt x="0" y="130810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5195748" y="9126844"/>
              <a:ext cx="327660" cy="34925"/>
            </a:xfrm>
            <a:custGeom>
              <a:avLst/>
              <a:gdLst/>
              <a:ahLst/>
              <a:cxnLst/>
              <a:rect l="l" t="t" r="r" b="b"/>
              <a:pathLst>
                <a:path w="327659" h="34925">
                  <a:moveTo>
                    <a:pt x="327240" y="0"/>
                  </a:moveTo>
                  <a:lnTo>
                    <a:pt x="282287" y="17137"/>
                  </a:lnTo>
                  <a:lnTo>
                    <a:pt x="235584" y="28630"/>
                  </a:lnTo>
                  <a:lnTo>
                    <a:pt x="187821" y="34475"/>
                  </a:lnTo>
                  <a:lnTo>
                    <a:pt x="139690" y="34669"/>
                  </a:lnTo>
                  <a:lnTo>
                    <a:pt x="91882" y="29210"/>
                  </a:lnTo>
                  <a:lnTo>
                    <a:pt x="45088" y="18095"/>
                  </a:lnTo>
                  <a:lnTo>
                    <a:pt x="0" y="1320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035265" y="9077985"/>
              <a:ext cx="48895" cy="252095"/>
            </a:xfrm>
            <a:custGeom>
              <a:avLst/>
              <a:gdLst/>
              <a:ahLst/>
              <a:cxnLst/>
              <a:rect l="l" t="t" r="r" b="b"/>
              <a:pathLst>
                <a:path w="48894" h="252095">
                  <a:moveTo>
                    <a:pt x="48848" y="0"/>
                  </a:moveTo>
                  <a:lnTo>
                    <a:pt x="27286" y="47298"/>
                  </a:lnTo>
                  <a:lnTo>
                    <a:pt x="11861" y="96942"/>
                  </a:lnTo>
                  <a:lnTo>
                    <a:pt x="2717" y="148124"/>
                  </a:lnTo>
                  <a:lnTo>
                    <a:pt x="0" y="200039"/>
                  </a:lnTo>
                  <a:lnTo>
                    <a:pt x="3852" y="251879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14944125" y="9450533"/>
              <a:ext cx="222885" cy="73025"/>
            </a:xfrm>
            <a:custGeom>
              <a:avLst/>
              <a:gdLst/>
              <a:ahLst/>
              <a:cxnLst/>
              <a:rect l="l" t="t" r="r" b="b"/>
              <a:pathLst>
                <a:path w="222884" h="73025">
                  <a:moveTo>
                    <a:pt x="222338" y="0"/>
                  </a:moveTo>
                  <a:lnTo>
                    <a:pt x="178578" y="16625"/>
                  </a:lnTo>
                  <a:lnTo>
                    <a:pt x="134439" y="32221"/>
                  </a:lnTo>
                  <a:lnTo>
                    <a:pt x="89947" y="46778"/>
                  </a:lnTo>
                  <a:lnTo>
                    <a:pt x="45126" y="60289"/>
                  </a:lnTo>
                  <a:lnTo>
                    <a:pt x="0" y="72745"/>
                  </a:lnTo>
                </a:path>
              </a:pathLst>
            </a:custGeom>
            <a:ln w="17970">
              <a:solidFill>
                <a:srgbClr val="13440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/>
            <p:cNvSpPr/>
            <p:nvPr/>
          </p:nvSpPr>
          <p:spPr>
            <a:xfrm>
              <a:off x="14509402" y="8647992"/>
              <a:ext cx="229235" cy="2021839"/>
            </a:xfrm>
            <a:custGeom>
              <a:avLst/>
              <a:gdLst/>
              <a:ahLst/>
              <a:cxnLst/>
              <a:rect l="l" t="t" r="r" b="b"/>
              <a:pathLst>
                <a:path w="229234" h="2021840">
                  <a:moveTo>
                    <a:pt x="62331" y="0"/>
                  </a:moveTo>
                  <a:lnTo>
                    <a:pt x="8212" y="375612"/>
                  </a:lnTo>
                  <a:lnTo>
                    <a:pt x="0" y="629507"/>
                  </a:lnTo>
                  <a:lnTo>
                    <a:pt x="46536" y="877506"/>
                  </a:lnTo>
                  <a:lnTo>
                    <a:pt x="156667" y="1235430"/>
                  </a:lnTo>
                  <a:lnTo>
                    <a:pt x="229040" y="1612229"/>
                  </a:lnTo>
                  <a:lnTo>
                    <a:pt x="199912" y="1854257"/>
                  </a:lnTo>
                  <a:lnTo>
                    <a:pt x="134562" y="1983413"/>
                  </a:lnTo>
                  <a:lnTo>
                    <a:pt x="98272" y="2021598"/>
                  </a:lnTo>
                </a:path>
              </a:pathLst>
            </a:custGeom>
            <a:ln w="125793">
              <a:solidFill>
                <a:srgbClr val="10661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66" name="object 66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3394539" y="7184661"/>
              <a:ext cx="2417316" cy="2101253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0" y="6842253"/>
              <a:ext cx="5348681" cy="6187946"/>
            </a:xfrm>
            <a:prstGeom prst="rect">
              <a:avLst/>
            </a:prstGeom>
          </p:spPr>
        </p:pic>
        <p:pic>
          <p:nvPicPr>
            <p:cNvPr id="68" name="object 68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877102" y="10231582"/>
              <a:ext cx="10471097" cy="2798617"/>
            </a:xfrm>
            <a:prstGeom prst="rect">
              <a:avLst/>
            </a:prstGeom>
          </p:spPr>
        </p:pic>
        <p:sp>
          <p:nvSpPr>
            <p:cNvPr id="69" name="object 69"/>
            <p:cNvSpPr/>
            <p:nvPr/>
          </p:nvSpPr>
          <p:spPr>
            <a:xfrm>
              <a:off x="5569714" y="11595882"/>
              <a:ext cx="117475" cy="304800"/>
            </a:xfrm>
            <a:custGeom>
              <a:avLst/>
              <a:gdLst/>
              <a:ahLst/>
              <a:cxnLst/>
              <a:rect l="l" t="t" r="r" b="b"/>
              <a:pathLst>
                <a:path w="117475" h="304800">
                  <a:moveTo>
                    <a:pt x="58547" y="0"/>
                  </a:moveTo>
                  <a:lnTo>
                    <a:pt x="35758" y="11961"/>
                  </a:lnTo>
                  <a:lnTo>
                    <a:pt x="17148" y="44581"/>
                  </a:lnTo>
                  <a:lnTo>
                    <a:pt x="4600" y="92963"/>
                  </a:lnTo>
                  <a:lnTo>
                    <a:pt x="0" y="152209"/>
                  </a:lnTo>
                  <a:lnTo>
                    <a:pt x="4600" y="211455"/>
                  </a:lnTo>
                  <a:lnTo>
                    <a:pt x="17148" y="259837"/>
                  </a:lnTo>
                  <a:lnTo>
                    <a:pt x="35758" y="292457"/>
                  </a:lnTo>
                  <a:lnTo>
                    <a:pt x="58547" y="304419"/>
                  </a:lnTo>
                  <a:lnTo>
                    <a:pt x="81333" y="292457"/>
                  </a:lnTo>
                  <a:lnTo>
                    <a:pt x="99939" y="259837"/>
                  </a:lnTo>
                  <a:lnTo>
                    <a:pt x="112482" y="211455"/>
                  </a:lnTo>
                  <a:lnTo>
                    <a:pt x="117081" y="152209"/>
                  </a:lnTo>
                  <a:lnTo>
                    <a:pt x="112482" y="92963"/>
                  </a:lnTo>
                  <a:lnTo>
                    <a:pt x="99939" y="44581"/>
                  </a:lnTo>
                  <a:lnTo>
                    <a:pt x="81333" y="11961"/>
                  </a:lnTo>
                  <a:lnTo>
                    <a:pt x="58547" y="0"/>
                  </a:lnTo>
                  <a:close/>
                </a:path>
              </a:pathLst>
            </a:custGeom>
            <a:solidFill>
              <a:srgbClr val="91B0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/>
            <p:cNvSpPr/>
            <p:nvPr/>
          </p:nvSpPr>
          <p:spPr>
            <a:xfrm>
              <a:off x="5650712" y="11977941"/>
              <a:ext cx="864235" cy="492125"/>
            </a:xfrm>
            <a:custGeom>
              <a:avLst/>
              <a:gdLst/>
              <a:ahLst/>
              <a:cxnLst/>
              <a:rect l="l" t="t" r="r" b="b"/>
              <a:pathLst>
                <a:path w="864234" h="492125">
                  <a:moveTo>
                    <a:pt x="598144" y="106337"/>
                  </a:moveTo>
                  <a:lnTo>
                    <a:pt x="564807" y="43535"/>
                  </a:lnTo>
                  <a:lnTo>
                    <a:pt x="527405" y="20510"/>
                  </a:lnTo>
                  <a:lnTo>
                    <a:pt x="479971" y="5410"/>
                  </a:lnTo>
                  <a:lnTo>
                    <a:pt x="425348" y="0"/>
                  </a:lnTo>
                  <a:lnTo>
                    <a:pt x="370738" y="5410"/>
                  </a:lnTo>
                  <a:lnTo>
                    <a:pt x="323303" y="20510"/>
                  </a:lnTo>
                  <a:lnTo>
                    <a:pt x="285889" y="43535"/>
                  </a:lnTo>
                  <a:lnTo>
                    <a:pt x="261366" y="72720"/>
                  </a:lnTo>
                  <a:lnTo>
                    <a:pt x="252552" y="106337"/>
                  </a:lnTo>
                  <a:lnTo>
                    <a:pt x="261366" y="139941"/>
                  </a:lnTo>
                  <a:lnTo>
                    <a:pt x="285889" y="169125"/>
                  </a:lnTo>
                  <a:lnTo>
                    <a:pt x="323303" y="192151"/>
                  </a:lnTo>
                  <a:lnTo>
                    <a:pt x="370738" y="207251"/>
                  </a:lnTo>
                  <a:lnTo>
                    <a:pt x="425348" y="212674"/>
                  </a:lnTo>
                  <a:lnTo>
                    <a:pt x="479971" y="207251"/>
                  </a:lnTo>
                  <a:lnTo>
                    <a:pt x="527405" y="192151"/>
                  </a:lnTo>
                  <a:lnTo>
                    <a:pt x="564807" y="169125"/>
                  </a:lnTo>
                  <a:lnTo>
                    <a:pt x="589343" y="139941"/>
                  </a:lnTo>
                  <a:lnTo>
                    <a:pt x="598144" y="106337"/>
                  </a:lnTo>
                  <a:close/>
                </a:path>
                <a:path w="864234" h="492125">
                  <a:moveTo>
                    <a:pt x="863981" y="252539"/>
                  </a:moveTo>
                  <a:lnTo>
                    <a:pt x="830643" y="189738"/>
                  </a:lnTo>
                  <a:lnTo>
                    <a:pt x="793242" y="166725"/>
                  </a:lnTo>
                  <a:lnTo>
                    <a:pt x="745807" y="151625"/>
                  </a:lnTo>
                  <a:lnTo>
                    <a:pt x="691184" y="146202"/>
                  </a:lnTo>
                  <a:lnTo>
                    <a:pt x="636574" y="151625"/>
                  </a:lnTo>
                  <a:lnTo>
                    <a:pt x="589140" y="166725"/>
                  </a:lnTo>
                  <a:lnTo>
                    <a:pt x="551738" y="189738"/>
                  </a:lnTo>
                  <a:lnTo>
                    <a:pt x="527202" y="218935"/>
                  </a:lnTo>
                  <a:lnTo>
                    <a:pt x="518388" y="252539"/>
                  </a:lnTo>
                  <a:lnTo>
                    <a:pt x="527202" y="286156"/>
                  </a:lnTo>
                  <a:lnTo>
                    <a:pt x="550481" y="313855"/>
                  </a:lnTo>
                  <a:lnTo>
                    <a:pt x="527405" y="299643"/>
                  </a:lnTo>
                  <a:lnTo>
                    <a:pt x="479971" y="284543"/>
                  </a:lnTo>
                  <a:lnTo>
                    <a:pt x="425348" y="279133"/>
                  </a:lnTo>
                  <a:lnTo>
                    <a:pt x="370738" y="284543"/>
                  </a:lnTo>
                  <a:lnTo>
                    <a:pt x="326224" y="298716"/>
                  </a:lnTo>
                  <a:lnTo>
                    <a:pt x="336791" y="286156"/>
                  </a:lnTo>
                  <a:lnTo>
                    <a:pt x="345592" y="252539"/>
                  </a:lnTo>
                  <a:lnTo>
                    <a:pt x="336791" y="218935"/>
                  </a:lnTo>
                  <a:lnTo>
                    <a:pt x="312254" y="189738"/>
                  </a:lnTo>
                  <a:lnTo>
                    <a:pt x="274853" y="166725"/>
                  </a:lnTo>
                  <a:lnTo>
                    <a:pt x="227418" y="151625"/>
                  </a:lnTo>
                  <a:lnTo>
                    <a:pt x="172796" y="146202"/>
                  </a:lnTo>
                  <a:lnTo>
                    <a:pt x="118186" y="151625"/>
                  </a:lnTo>
                  <a:lnTo>
                    <a:pt x="70751" y="166725"/>
                  </a:lnTo>
                  <a:lnTo>
                    <a:pt x="33350" y="189738"/>
                  </a:lnTo>
                  <a:lnTo>
                    <a:pt x="8813" y="218935"/>
                  </a:lnTo>
                  <a:lnTo>
                    <a:pt x="0" y="252539"/>
                  </a:lnTo>
                  <a:lnTo>
                    <a:pt x="8813" y="286156"/>
                  </a:lnTo>
                  <a:lnTo>
                    <a:pt x="33350" y="315341"/>
                  </a:lnTo>
                  <a:lnTo>
                    <a:pt x="70751" y="338366"/>
                  </a:lnTo>
                  <a:lnTo>
                    <a:pt x="118186" y="353453"/>
                  </a:lnTo>
                  <a:lnTo>
                    <a:pt x="172796" y="358876"/>
                  </a:lnTo>
                  <a:lnTo>
                    <a:pt x="227418" y="353453"/>
                  </a:lnTo>
                  <a:lnTo>
                    <a:pt x="271907" y="339305"/>
                  </a:lnTo>
                  <a:lnTo>
                    <a:pt x="261366" y="351853"/>
                  </a:lnTo>
                  <a:lnTo>
                    <a:pt x="252552" y="385470"/>
                  </a:lnTo>
                  <a:lnTo>
                    <a:pt x="261366" y="419074"/>
                  </a:lnTo>
                  <a:lnTo>
                    <a:pt x="285889" y="448259"/>
                  </a:lnTo>
                  <a:lnTo>
                    <a:pt x="323303" y="471284"/>
                  </a:lnTo>
                  <a:lnTo>
                    <a:pt x="370738" y="486384"/>
                  </a:lnTo>
                  <a:lnTo>
                    <a:pt x="425348" y="491807"/>
                  </a:lnTo>
                  <a:lnTo>
                    <a:pt x="479971" y="486384"/>
                  </a:lnTo>
                  <a:lnTo>
                    <a:pt x="527405" y="471284"/>
                  </a:lnTo>
                  <a:lnTo>
                    <a:pt x="564807" y="448259"/>
                  </a:lnTo>
                  <a:lnTo>
                    <a:pt x="589343" y="419074"/>
                  </a:lnTo>
                  <a:lnTo>
                    <a:pt x="598144" y="385470"/>
                  </a:lnTo>
                  <a:lnTo>
                    <a:pt x="589343" y="351853"/>
                  </a:lnTo>
                  <a:lnTo>
                    <a:pt x="566051" y="324167"/>
                  </a:lnTo>
                  <a:lnTo>
                    <a:pt x="589140" y="338366"/>
                  </a:lnTo>
                  <a:lnTo>
                    <a:pt x="636574" y="353453"/>
                  </a:lnTo>
                  <a:lnTo>
                    <a:pt x="691184" y="358876"/>
                  </a:lnTo>
                  <a:lnTo>
                    <a:pt x="745807" y="353453"/>
                  </a:lnTo>
                  <a:lnTo>
                    <a:pt x="793242" y="338366"/>
                  </a:lnTo>
                  <a:lnTo>
                    <a:pt x="830643" y="315341"/>
                  </a:lnTo>
                  <a:lnTo>
                    <a:pt x="855179" y="286156"/>
                  </a:lnTo>
                  <a:lnTo>
                    <a:pt x="863981" y="252539"/>
                  </a:lnTo>
                  <a:close/>
                </a:path>
              </a:pathLst>
            </a:custGeom>
            <a:solidFill>
              <a:srgbClr val="FFF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/>
            <p:cNvSpPr/>
            <p:nvPr/>
          </p:nvSpPr>
          <p:spPr>
            <a:xfrm>
              <a:off x="5916564" y="12137440"/>
              <a:ext cx="292735" cy="146685"/>
            </a:xfrm>
            <a:custGeom>
              <a:avLst/>
              <a:gdLst/>
              <a:ahLst/>
              <a:cxnLst/>
              <a:rect l="l" t="t" r="r" b="b"/>
              <a:pathLst>
                <a:path w="292735" h="146684">
                  <a:moveTo>
                    <a:pt x="146215" y="0"/>
                  </a:moveTo>
                  <a:lnTo>
                    <a:pt x="89304" y="5744"/>
                  </a:lnTo>
                  <a:lnTo>
                    <a:pt x="42827" y="21410"/>
                  </a:lnTo>
                  <a:lnTo>
                    <a:pt x="11491" y="44646"/>
                  </a:lnTo>
                  <a:lnTo>
                    <a:pt x="0" y="73101"/>
                  </a:lnTo>
                  <a:lnTo>
                    <a:pt x="11491" y="101555"/>
                  </a:lnTo>
                  <a:lnTo>
                    <a:pt x="42827" y="124791"/>
                  </a:lnTo>
                  <a:lnTo>
                    <a:pt x="89304" y="140457"/>
                  </a:lnTo>
                  <a:lnTo>
                    <a:pt x="146215" y="146202"/>
                  </a:lnTo>
                  <a:lnTo>
                    <a:pt x="203126" y="140457"/>
                  </a:lnTo>
                  <a:lnTo>
                    <a:pt x="249602" y="124791"/>
                  </a:lnTo>
                  <a:lnTo>
                    <a:pt x="280939" y="101555"/>
                  </a:lnTo>
                  <a:lnTo>
                    <a:pt x="292430" y="73101"/>
                  </a:lnTo>
                  <a:lnTo>
                    <a:pt x="280939" y="44646"/>
                  </a:lnTo>
                  <a:lnTo>
                    <a:pt x="249602" y="21410"/>
                  </a:lnTo>
                  <a:lnTo>
                    <a:pt x="203126" y="5744"/>
                  </a:lnTo>
                  <a:lnTo>
                    <a:pt x="146215" y="0"/>
                  </a:lnTo>
                  <a:close/>
                </a:path>
              </a:pathLst>
            </a:custGeom>
            <a:solidFill>
              <a:srgbClr val="E8E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/>
            <p:cNvSpPr/>
            <p:nvPr/>
          </p:nvSpPr>
          <p:spPr>
            <a:xfrm>
              <a:off x="5056568" y="12280607"/>
              <a:ext cx="1019810" cy="580390"/>
            </a:xfrm>
            <a:custGeom>
              <a:avLst/>
              <a:gdLst/>
              <a:ahLst/>
              <a:cxnLst/>
              <a:rect l="l" t="t" r="r" b="b"/>
              <a:pathLst>
                <a:path w="1019810" h="580390">
                  <a:moveTo>
                    <a:pt x="705650" y="125450"/>
                  </a:moveTo>
                  <a:lnTo>
                    <a:pt x="677811" y="62141"/>
                  </a:lnTo>
                  <a:lnTo>
                    <a:pt x="645934" y="36753"/>
                  </a:lnTo>
                  <a:lnTo>
                    <a:pt x="604685" y="17132"/>
                  </a:lnTo>
                  <a:lnTo>
                    <a:pt x="555980" y="4483"/>
                  </a:lnTo>
                  <a:lnTo>
                    <a:pt x="501789" y="0"/>
                  </a:lnTo>
                  <a:lnTo>
                    <a:pt x="447598" y="4483"/>
                  </a:lnTo>
                  <a:lnTo>
                    <a:pt x="398907" y="17132"/>
                  </a:lnTo>
                  <a:lnTo>
                    <a:pt x="357644" y="36753"/>
                  </a:lnTo>
                  <a:lnTo>
                    <a:pt x="325767" y="62141"/>
                  </a:lnTo>
                  <a:lnTo>
                    <a:pt x="297942" y="125450"/>
                  </a:lnTo>
                  <a:lnTo>
                    <a:pt x="305219" y="158800"/>
                  </a:lnTo>
                  <a:lnTo>
                    <a:pt x="357644" y="214160"/>
                  </a:lnTo>
                  <a:lnTo>
                    <a:pt x="398907" y="233768"/>
                  </a:lnTo>
                  <a:lnTo>
                    <a:pt x="447598" y="246418"/>
                  </a:lnTo>
                  <a:lnTo>
                    <a:pt x="501789" y="250901"/>
                  </a:lnTo>
                  <a:lnTo>
                    <a:pt x="555980" y="246418"/>
                  </a:lnTo>
                  <a:lnTo>
                    <a:pt x="604685" y="233768"/>
                  </a:lnTo>
                  <a:lnTo>
                    <a:pt x="645934" y="214160"/>
                  </a:lnTo>
                  <a:lnTo>
                    <a:pt x="677811" y="188772"/>
                  </a:lnTo>
                  <a:lnTo>
                    <a:pt x="705650" y="125450"/>
                  </a:lnTo>
                  <a:close/>
                </a:path>
                <a:path w="1019810" h="580390">
                  <a:moveTo>
                    <a:pt x="1019263" y="297942"/>
                  </a:moveTo>
                  <a:lnTo>
                    <a:pt x="991438" y="234632"/>
                  </a:lnTo>
                  <a:lnTo>
                    <a:pt x="959561" y="209232"/>
                  </a:lnTo>
                  <a:lnTo>
                    <a:pt x="918298" y="189623"/>
                  </a:lnTo>
                  <a:lnTo>
                    <a:pt x="869607" y="176974"/>
                  </a:lnTo>
                  <a:lnTo>
                    <a:pt x="815403" y="172491"/>
                  </a:lnTo>
                  <a:lnTo>
                    <a:pt x="761212" y="176974"/>
                  </a:lnTo>
                  <a:lnTo>
                    <a:pt x="712520" y="189623"/>
                  </a:lnTo>
                  <a:lnTo>
                    <a:pt x="671271" y="209232"/>
                  </a:lnTo>
                  <a:lnTo>
                    <a:pt x="639394" y="234632"/>
                  </a:lnTo>
                  <a:lnTo>
                    <a:pt x="611555" y="297942"/>
                  </a:lnTo>
                  <a:lnTo>
                    <a:pt x="618845" y="331292"/>
                  </a:lnTo>
                  <a:lnTo>
                    <a:pt x="639394" y="361251"/>
                  </a:lnTo>
                  <a:lnTo>
                    <a:pt x="644652" y="365455"/>
                  </a:lnTo>
                  <a:lnTo>
                    <a:pt x="604685" y="346430"/>
                  </a:lnTo>
                  <a:lnTo>
                    <a:pt x="555980" y="333781"/>
                  </a:lnTo>
                  <a:lnTo>
                    <a:pt x="501789" y="329298"/>
                  </a:lnTo>
                  <a:lnTo>
                    <a:pt x="447598" y="333781"/>
                  </a:lnTo>
                  <a:lnTo>
                    <a:pt x="398907" y="346430"/>
                  </a:lnTo>
                  <a:lnTo>
                    <a:pt x="385749" y="352691"/>
                  </a:lnTo>
                  <a:lnTo>
                    <a:pt x="400431" y="331292"/>
                  </a:lnTo>
                  <a:lnTo>
                    <a:pt x="407708" y="297942"/>
                  </a:lnTo>
                  <a:lnTo>
                    <a:pt x="400431" y="264591"/>
                  </a:lnTo>
                  <a:lnTo>
                    <a:pt x="379882" y="234632"/>
                  </a:lnTo>
                  <a:lnTo>
                    <a:pt x="348005" y="209232"/>
                  </a:lnTo>
                  <a:lnTo>
                    <a:pt x="306743" y="189623"/>
                  </a:lnTo>
                  <a:lnTo>
                    <a:pt x="258051" y="176974"/>
                  </a:lnTo>
                  <a:lnTo>
                    <a:pt x="203847" y="172491"/>
                  </a:lnTo>
                  <a:lnTo>
                    <a:pt x="149656" y="176974"/>
                  </a:lnTo>
                  <a:lnTo>
                    <a:pt x="100965" y="189623"/>
                  </a:lnTo>
                  <a:lnTo>
                    <a:pt x="59715" y="209232"/>
                  </a:lnTo>
                  <a:lnTo>
                    <a:pt x="27838" y="234632"/>
                  </a:lnTo>
                  <a:lnTo>
                    <a:pt x="0" y="297942"/>
                  </a:lnTo>
                  <a:lnTo>
                    <a:pt x="7289" y="331292"/>
                  </a:lnTo>
                  <a:lnTo>
                    <a:pt x="59715" y="386651"/>
                  </a:lnTo>
                  <a:lnTo>
                    <a:pt x="100965" y="406260"/>
                  </a:lnTo>
                  <a:lnTo>
                    <a:pt x="149656" y="418909"/>
                  </a:lnTo>
                  <a:lnTo>
                    <a:pt x="203847" y="423392"/>
                  </a:lnTo>
                  <a:lnTo>
                    <a:pt x="258051" y="418909"/>
                  </a:lnTo>
                  <a:lnTo>
                    <a:pt x="306743" y="406260"/>
                  </a:lnTo>
                  <a:lnTo>
                    <a:pt x="319874" y="400024"/>
                  </a:lnTo>
                  <a:lnTo>
                    <a:pt x="305219" y="421398"/>
                  </a:lnTo>
                  <a:lnTo>
                    <a:pt x="297942" y="454748"/>
                  </a:lnTo>
                  <a:lnTo>
                    <a:pt x="305219" y="488099"/>
                  </a:lnTo>
                  <a:lnTo>
                    <a:pt x="325767" y="518071"/>
                  </a:lnTo>
                  <a:lnTo>
                    <a:pt x="357644" y="543458"/>
                  </a:lnTo>
                  <a:lnTo>
                    <a:pt x="398907" y="563067"/>
                  </a:lnTo>
                  <a:lnTo>
                    <a:pt x="447598" y="575716"/>
                  </a:lnTo>
                  <a:lnTo>
                    <a:pt x="501789" y="580199"/>
                  </a:lnTo>
                  <a:lnTo>
                    <a:pt x="555980" y="575716"/>
                  </a:lnTo>
                  <a:lnTo>
                    <a:pt x="604685" y="563067"/>
                  </a:lnTo>
                  <a:lnTo>
                    <a:pt x="645934" y="543458"/>
                  </a:lnTo>
                  <a:lnTo>
                    <a:pt x="677811" y="518071"/>
                  </a:lnTo>
                  <a:lnTo>
                    <a:pt x="705650" y="454748"/>
                  </a:lnTo>
                  <a:lnTo>
                    <a:pt x="698373" y="421398"/>
                  </a:lnTo>
                  <a:lnTo>
                    <a:pt x="677811" y="391439"/>
                  </a:lnTo>
                  <a:lnTo>
                    <a:pt x="672579" y="387286"/>
                  </a:lnTo>
                  <a:lnTo>
                    <a:pt x="712520" y="406260"/>
                  </a:lnTo>
                  <a:lnTo>
                    <a:pt x="761212" y="418909"/>
                  </a:lnTo>
                  <a:lnTo>
                    <a:pt x="815403" y="423392"/>
                  </a:lnTo>
                  <a:lnTo>
                    <a:pt x="869607" y="418909"/>
                  </a:lnTo>
                  <a:lnTo>
                    <a:pt x="918298" y="406260"/>
                  </a:lnTo>
                  <a:lnTo>
                    <a:pt x="959561" y="386651"/>
                  </a:lnTo>
                  <a:lnTo>
                    <a:pt x="991438" y="361251"/>
                  </a:lnTo>
                  <a:lnTo>
                    <a:pt x="1011986" y="331292"/>
                  </a:lnTo>
                  <a:lnTo>
                    <a:pt x="1019263" y="297942"/>
                  </a:lnTo>
                  <a:close/>
                </a:path>
              </a:pathLst>
            </a:custGeom>
            <a:solidFill>
              <a:srgbClr val="FFF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/>
            <p:cNvSpPr/>
            <p:nvPr/>
          </p:nvSpPr>
          <p:spPr>
            <a:xfrm>
              <a:off x="5370197" y="12468777"/>
              <a:ext cx="345440" cy="172720"/>
            </a:xfrm>
            <a:custGeom>
              <a:avLst/>
              <a:gdLst/>
              <a:ahLst/>
              <a:cxnLst/>
              <a:rect l="l" t="t" r="r" b="b"/>
              <a:pathLst>
                <a:path w="345439" h="172720">
                  <a:moveTo>
                    <a:pt x="172491" y="0"/>
                  </a:moveTo>
                  <a:lnTo>
                    <a:pt x="117971" y="4397"/>
                  </a:lnTo>
                  <a:lnTo>
                    <a:pt x="70620" y="16642"/>
                  </a:lnTo>
                  <a:lnTo>
                    <a:pt x="33281" y="35313"/>
                  </a:lnTo>
                  <a:lnTo>
                    <a:pt x="0" y="86245"/>
                  </a:lnTo>
                  <a:lnTo>
                    <a:pt x="8793" y="113503"/>
                  </a:lnTo>
                  <a:lnTo>
                    <a:pt x="33281" y="137178"/>
                  </a:lnTo>
                  <a:lnTo>
                    <a:pt x="70620" y="155848"/>
                  </a:lnTo>
                  <a:lnTo>
                    <a:pt x="117971" y="168093"/>
                  </a:lnTo>
                  <a:lnTo>
                    <a:pt x="172491" y="172491"/>
                  </a:lnTo>
                  <a:lnTo>
                    <a:pt x="227011" y="168093"/>
                  </a:lnTo>
                  <a:lnTo>
                    <a:pt x="274361" y="155848"/>
                  </a:lnTo>
                  <a:lnTo>
                    <a:pt x="311701" y="137178"/>
                  </a:lnTo>
                  <a:lnTo>
                    <a:pt x="336188" y="113503"/>
                  </a:lnTo>
                  <a:lnTo>
                    <a:pt x="344982" y="86245"/>
                  </a:lnTo>
                  <a:lnTo>
                    <a:pt x="336188" y="58988"/>
                  </a:lnTo>
                  <a:lnTo>
                    <a:pt x="311701" y="35313"/>
                  </a:lnTo>
                  <a:lnTo>
                    <a:pt x="274361" y="16642"/>
                  </a:lnTo>
                  <a:lnTo>
                    <a:pt x="227011" y="4397"/>
                  </a:lnTo>
                  <a:lnTo>
                    <a:pt x="172491" y="0"/>
                  </a:lnTo>
                  <a:close/>
                </a:path>
              </a:pathLst>
            </a:custGeom>
            <a:solidFill>
              <a:srgbClr val="E8E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/>
            <p:cNvSpPr/>
            <p:nvPr/>
          </p:nvSpPr>
          <p:spPr>
            <a:xfrm>
              <a:off x="4809208" y="12320435"/>
              <a:ext cx="361950" cy="494665"/>
            </a:xfrm>
            <a:custGeom>
              <a:avLst/>
              <a:gdLst/>
              <a:ahLst/>
              <a:cxnLst/>
              <a:rect l="l" t="t" r="r" b="b"/>
              <a:pathLst>
                <a:path w="361950" h="494665">
                  <a:moveTo>
                    <a:pt x="26062" y="0"/>
                  </a:moveTo>
                  <a:lnTo>
                    <a:pt x="8584" y="8335"/>
                  </a:lnTo>
                  <a:lnTo>
                    <a:pt x="0" y="26098"/>
                  </a:lnTo>
                  <a:lnTo>
                    <a:pt x="7404" y="46157"/>
                  </a:lnTo>
                  <a:lnTo>
                    <a:pt x="40287" y="81935"/>
                  </a:lnTo>
                  <a:lnTo>
                    <a:pt x="72191" y="118523"/>
                  </a:lnTo>
                  <a:lnTo>
                    <a:pt x="103106" y="155901"/>
                  </a:lnTo>
                  <a:lnTo>
                    <a:pt x="133021" y="194049"/>
                  </a:lnTo>
                  <a:lnTo>
                    <a:pt x="161927" y="232948"/>
                  </a:lnTo>
                  <a:lnTo>
                    <a:pt x="189813" y="272579"/>
                  </a:lnTo>
                  <a:lnTo>
                    <a:pt x="216669" y="312922"/>
                  </a:lnTo>
                  <a:lnTo>
                    <a:pt x="242485" y="353959"/>
                  </a:lnTo>
                  <a:lnTo>
                    <a:pt x="267251" y="395668"/>
                  </a:lnTo>
                  <a:lnTo>
                    <a:pt x="290955" y="438032"/>
                  </a:lnTo>
                  <a:lnTo>
                    <a:pt x="313588" y="481030"/>
                  </a:lnTo>
                  <a:lnTo>
                    <a:pt x="329655" y="494109"/>
                  </a:lnTo>
                  <a:lnTo>
                    <a:pt x="348510" y="490554"/>
                  </a:lnTo>
                  <a:lnTo>
                    <a:pt x="361484" y="475471"/>
                  </a:lnTo>
                  <a:lnTo>
                    <a:pt x="359905" y="453967"/>
                  </a:lnTo>
                  <a:lnTo>
                    <a:pt x="336698" y="409902"/>
                  </a:lnTo>
                  <a:lnTo>
                    <a:pt x="312357" y="366482"/>
                  </a:lnTo>
                  <a:lnTo>
                    <a:pt x="286901" y="323727"/>
                  </a:lnTo>
                  <a:lnTo>
                    <a:pt x="260349" y="281659"/>
                  </a:lnTo>
                  <a:lnTo>
                    <a:pt x="232719" y="240300"/>
                  </a:lnTo>
                  <a:lnTo>
                    <a:pt x="204029" y="199671"/>
                  </a:lnTo>
                  <a:lnTo>
                    <a:pt x="174299" y="159793"/>
                  </a:lnTo>
                  <a:lnTo>
                    <a:pt x="143546" y="120688"/>
                  </a:lnTo>
                  <a:lnTo>
                    <a:pt x="111790" y="82377"/>
                  </a:lnTo>
                  <a:lnTo>
                    <a:pt x="79048" y="44881"/>
                  </a:lnTo>
                  <a:lnTo>
                    <a:pt x="45339" y="8222"/>
                  </a:lnTo>
                  <a:lnTo>
                    <a:pt x="26062" y="0"/>
                  </a:lnTo>
                  <a:close/>
                </a:path>
              </a:pathLst>
            </a:custGeom>
            <a:solidFill>
              <a:srgbClr val="B6DD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4538002" y="12191212"/>
              <a:ext cx="626110" cy="356870"/>
            </a:xfrm>
            <a:custGeom>
              <a:avLst/>
              <a:gdLst/>
              <a:ahLst/>
              <a:cxnLst/>
              <a:rect l="l" t="t" r="r" b="b"/>
              <a:pathLst>
                <a:path w="626110" h="356870">
                  <a:moveTo>
                    <a:pt x="433285" y="279222"/>
                  </a:moveTo>
                  <a:lnTo>
                    <a:pt x="423456" y="249237"/>
                  </a:lnTo>
                  <a:lnTo>
                    <a:pt x="396621" y="224751"/>
                  </a:lnTo>
                  <a:lnTo>
                    <a:pt x="356831" y="208254"/>
                  </a:lnTo>
                  <a:lnTo>
                    <a:pt x="308114" y="202196"/>
                  </a:lnTo>
                  <a:lnTo>
                    <a:pt x="259397" y="208254"/>
                  </a:lnTo>
                  <a:lnTo>
                    <a:pt x="234124" y="218732"/>
                  </a:lnTo>
                  <a:lnTo>
                    <a:pt x="240499" y="212915"/>
                  </a:lnTo>
                  <a:lnTo>
                    <a:pt x="250342" y="182930"/>
                  </a:lnTo>
                  <a:lnTo>
                    <a:pt x="240499" y="152946"/>
                  </a:lnTo>
                  <a:lnTo>
                    <a:pt x="213677" y="128473"/>
                  </a:lnTo>
                  <a:lnTo>
                    <a:pt x="173888" y="111963"/>
                  </a:lnTo>
                  <a:lnTo>
                    <a:pt x="125171" y="105905"/>
                  </a:lnTo>
                  <a:lnTo>
                    <a:pt x="76454" y="111963"/>
                  </a:lnTo>
                  <a:lnTo>
                    <a:pt x="36664" y="128473"/>
                  </a:lnTo>
                  <a:lnTo>
                    <a:pt x="9829" y="152946"/>
                  </a:lnTo>
                  <a:lnTo>
                    <a:pt x="0" y="182930"/>
                  </a:lnTo>
                  <a:lnTo>
                    <a:pt x="9829" y="212915"/>
                  </a:lnTo>
                  <a:lnTo>
                    <a:pt x="36664" y="237401"/>
                  </a:lnTo>
                  <a:lnTo>
                    <a:pt x="76454" y="253911"/>
                  </a:lnTo>
                  <a:lnTo>
                    <a:pt x="125171" y="259956"/>
                  </a:lnTo>
                  <a:lnTo>
                    <a:pt x="173888" y="253911"/>
                  </a:lnTo>
                  <a:lnTo>
                    <a:pt x="199136" y="243433"/>
                  </a:lnTo>
                  <a:lnTo>
                    <a:pt x="192786" y="249237"/>
                  </a:lnTo>
                  <a:lnTo>
                    <a:pt x="182943" y="279222"/>
                  </a:lnTo>
                  <a:lnTo>
                    <a:pt x="192786" y="309206"/>
                  </a:lnTo>
                  <a:lnTo>
                    <a:pt x="219608" y="333692"/>
                  </a:lnTo>
                  <a:lnTo>
                    <a:pt x="259397" y="350202"/>
                  </a:lnTo>
                  <a:lnTo>
                    <a:pt x="308114" y="356247"/>
                  </a:lnTo>
                  <a:lnTo>
                    <a:pt x="356831" y="350202"/>
                  </a:lnTo>
                  <a:lnTo>
                    <a:pt x="396621" y="333692"/>
                  </a:lnTo>
                  <a:lnTo>
                    <a:pt x="423456" y="309206"/>
                  </a:lnTo>
                  <a:lnTo>
                    <a:pt x="433285" y="279222"/>
                  </a:lnTo>
                  <a:close/>
                </a:path>
                <a:path w="626110" h="356870">
                  <a:moveTo>
                    <a:pt x="433285" y="77025"/>
                  </a:moveTo>
                  <a:lnTo>
                    <a:pt x="423456" y="47040"/>
                  </a:lnTo>
                  <a:lnTo>
                    <a:pt x="396621" y="22555"/>
                  </a:lnTo>
                  <a:lnTo>
                    <a:pt x="356831" y="6045"/>
                  </a:lnTo>
                  <a:lnTo>
                    <a:pt x="308114" y="0"/>
                  </a:lnTo>
                  <a:lnTo>
                    <a:pt x="259397" y="6045"/>
                  </a:lnTo>
                  <a:lnTo>
                    <a:pt x="219608" y="22555"/>
                  </a:lnTo>
                  <a:lnTo>
                    <a:pt x="192786" y="47040"/>
                  </a:lnTo>
                  <a:lnTo>
                    <a:pt x="182943" y="77025"/>
                  </a:lnTo>
                  <a:lnTo>
                    <a:pt x="192786" y="107010"/>
                  </a:lnTo>
                  <a:lnTo>
                    <a:pt x="219608" y="131483"/>
                  </a:lnTo>
                  <a:lnTo>
                    <a:pt x="259397" y="147993"/>
                  </a:lnTo>
                  <a:lnTo>
                    <a:pt x="308114" y="154051"/>
                  </a:lnTo>
                  <a:lnTo>
                    <a:pt x="356831" y="147993"/>
                  </a:lnTo>
                  <a:lnTo>
                    <a:pt x="396621" y="131483"/>
                  </a:lnTo>
                  <a:lnTo>
                    <a:pt x="423456" y="107010"/>
                  </a:lnTo>
                  <a:lnTo>
                    <a:pt x="433285" y="77025"/>
                  </a:lnTo>
                  <a:close/>
                </a:path>
                <a:path w="626110" h="356870">
                  <a:moveTo>
                    <a:pt x="625856" y="182930"/>
                  </a:moveTo>
                  <a:lnTo>
                    <a:pt x="616026" y="152946"/>
                  </a:lnTo>
                  <a:lnTo>
                    <a:pt x="589203" y="128473"/>
                  </a:lnTo>
                  <a:lnTo>
                    <a:pt x="549414" y="111963"/>
                  </a:lnTo>
                  <a:lnTo>
                    <a:pt x="500684" y="105905"/>
                  </a:lnTo>
                  <a:lnTo>
                    <a:pt x="451967" y="111963"/>
                  </a:lnTo>
                  <a:lnTo>
                    <a:pt x="412178" y="128473"/>
                  </a:lnTo>
                  <a:lnTo>
                    <a:pt x="385356" y="152946"/>
                  </a:lnTo>
                  <a:lnTo>
                    <a:pt x="375513" y="182930"/>
                  </a:lnTo>
                  <a:lnTo>
                    <a:pt x="385356" y="212915"/>
                  </a:lnTo>
                  <a:lnTo>
                    <a:pt x="412178" y="237401"/>
                  </a:lnTo>
                  <a:lnTo>
                    <a:pt x="451967" y="253911"/>
                  </a:lnTo>
                  <a:lnTo>
                    <a:pt x="500684" y="259956"/>
                  </a:lnTo>
                  <a:lnTo>
                    <a:pt x="549414" y="253911"/>
                  </a:lnTo>
                  <a:lnTo>
                    <a:pt x="589203" y="237401"/>
                  </a:lnTo>
                  <a:lnTo>
                    <a:pt x="616026" y="212915"/>
                  </a:lnTo>
                  <a:lnTo>
                    <a:pt x="625856" y="182930"/>
                  </a:lnTo>
                  <a:close/>
                </a:path>
              </a:pathLst>
            </a:custGeom>
            <a:solidFill>
              <a:srgbClr val="FFF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4730581" y="12306739"/>
              <a:ext cx="212090" cy="106045"/>
            </a:xfrm>
            <a:custGeom>
              <a:avLst/>
              <a:gdLst/>
              <a:ahLst/>
              <a:cxnLst/>
              <a:rect l="l" t="t" r="r" b="b"/>
              <a:pathLst>
                <a:path w="212089" h="106045">
                  <a:moveTo>
                    <a:pt x="105918" y="0"/>
                  </a:moveTo>
                  <a:lnTo>
                    <a:pt x="64690" y="4161"/>
                  </a:lnTo>
                  <a:lnTo>
                    <a:pt x="31022" y="15511"/>
                  </a:lnTo>
                  <a:lnTo>
                    <a:pt x="8323" y="32345"/>
                  </a:lnTo>
                  <a:lnTo>
                    <a:pt x="0" y="52959"/>
                  </a:lnTo>
                  <a:lnTo>
                    <a:pt x="8323" y="73572"/>
                  </a:lnTo>
                  <a:lnTo>
                    <a:pt x="31022" y="90406"/>
                  </a:lnTo>
                  <a:lnTo>
                    <a:pt x="64690" y="101756"/>
                  </a:lnTo>
                  <a:lnTo>
                    <a:pt x="105918" y="105918"/>
                  </a:lnTo>
                  <a:lnTo>
                    <a:pt x="147143" y="101756"/>
                  </a:lnTo>
                  <a:lnTo>
                    <a:pt x="180806" y="90406"/>
                  </a:lnTo>
                  <a:lnTo>
                    <a:pt x="203501" y="73572"/>
                  </a:lnTo>
                  <a:lnTo>
                    <a:pt x="211823" y="52959"/>
                  </a:lnTo>
                  <a:lnTo>
                    <a:pt x="203501" y="32345"/>
                  </a:lnTo>
                  <a:lnTo>
                    <a:pt x="180806" y="15511"/>
                  </a:lnTo>
                  <a:lnTo>
                    <a:pt x="147143" y="4161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E8E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4198251" y="12441555"/>
              <a:ext cx="912494" cy="519430"/>
            </a:xfrm>
            <a:custGeom>
              <a:avLst/>
              <a:gdLst/>
              <a:ahLst/>
              <a:cxnLst/>
              <a:rect l="l" t="t" r="r" b="b"/>
              <a:pathLst>
                <a:path w="912495" h="519429">
                  <a:moveTo>
                    <a:pt x="631355" y="112242"/>
                  </a:moveTo>
                  <a:lnTo>
                    <a:pt x="596163" y="45948"/>
                  </a:lnTo>
                  <a:lnTo>
                    <a:pt x="556679" y="21653"/>
                  </a:lnTo>
                  <a:lnTo>
                    <a:pt x="506615" y="5715"/>
                  </a:lnTo>
                  <a:lnTo>
                    <a:pt x="448970" y="0"/>
                  </a:lnTo>
                  <a:lnTo>
                    <a:pt x="391312" y="5715"/>
                  </a:lnTo>
                  <a:lnTo>
                    <a:pt x="341249" y="21653"/>
                  </a:lnTo>
                  <a:lnTo>
                    <a:pt x="301764" y="45948"/>
                  </a:lnTo>
                  <a:lnTo>
                    <a:pt x="275869" y="76758"/>
                  </a:lnTo>
                  <a:lnTo>
                    <a:pt x="266573" y="112242"/>
                  </a:lnTo>
                  <a:lnTo>
                    <a:pt x="275869" y="147713"/>
                  </a:lnTo>
                  <a:lnTo>
                    <a:pt x="301764" y="178523"/>
                  </a:lnTo>
                  <a:lnTo>
                    <a:pt x="341249" y="202819"/>
                  </a:lnTo>
                  <a:lnTo>
                    <a:pt x="391312" y="218757"/>
                  </a:lnTo>
                  <a:lnTo>
                    <a:pt x="448970" y="224485"/>
                  </a:lnTo>
                  <a:lnTo>
                    <a:pt x="506615" y="218757"/>
                  </a:lnTo>
                  <a:lnTo>
                    <a:pt x="556679" y="202819"/>
                  </a:lnTo>
                  <a:lnTo>
                    <a:pt x="596163" y="178523"/>
                  </a:lnTo>
                  <a:lnTo>
                    <a:pt x="622058" y="147713"/>
                  </a:lnTo>
                  <a:lnTo>
                    <a:pt x="631355" y="112242"/>
                  </a:lnTo>
                  <a:close/>
                </a:path>
                <a:path w="912495" h="519429">
                  <a:moveTo>
                    <a:pt x="911961" y="266573"/>
                  </a:moveTo>
                  <a:lnTo>
                    <a:pt x="876769" y="200279"/>
                  </a:lnTo>
                  <a:lnTo>
                    <a:pt x="837285" y="175983"/>
                  </a:lnTo>
                  <a:lnTo>
                    <a:pt x="787222" y="160045"/>
                  </a:lnTo>
                  <a:lnTo>
                    <a:pt x="729576" y="154330"/>
                  </a:lnTo>
                  <a:lnTo>
                    <a:pt x="671918" y="160045"/>
                  </a:lnTo>
                  <a:lnTo>
                    <a:pt x="621855" y="175983"/>
                  </a:lnTo>
                  <a:lnTo>
                    <a:pt x="582371" y="200279"/>
                  </a:lnTo>
                  <a:lnTo>
                    <a:pt x="556475" y="231089"/>
                  </a:lnTo>
                  <a:lnTo>
                    <a:pt x="547179" y="266573"/>
                  </a:lnTo>
                  <a:lnTo>
                    <a:pt x="556475" y="302044"/>
                  </a:lnTo>
                  <a:lnTo>
                    <a:pt x="581050" y="331304"/>
                  </a:lnTo>
                  <a:lnTo>
                    <a:pt x="556679" y="316293"/>
                  </a:lnTo>
                  <a:lnTo>
                    <a:pt x="506615" y="300355"/>
                  </a:lnTo>
                  <a:lnTo>
                    <a:pt x="448970" y="294627"/>
                  </a:lnTo>
                  <a:lnTo>
                    <a:pt x="391312" y="300355"/>
                  </a:lnTo>
                  <a:lnTo>
                    <a:pt x="344335" y="315315"/>
                  </a:lnTo>
                  <a:lnTo>
                    <a:pt x="355485" y="302044"/>
                  </a:lnTo>
                  <a:lnTo>
                    <a:pt x="364794" y="266573"/>
                  </a:lnTo>
                  <a:lnTo>
                    <a:pt x="355485" y="231089"/>
                  </a:lnTo>
                  <a:lnTo>
                    <a:pt x="329590" y="200279"/>
                  </a:lnTo>
                  <a:lnTo>
                    <a:pt x="290106" y="175983"/>
                  </a:lnTo>
                  <a:lnTo>
                    <a:pt x="240042" y="160045"/>
                  </a:lnTo>
                  <a:lnTo>
                    <a:pt x="182397" y="154330"/>
                  </a:lnTo>
                  <a:lnTo>
                    <a:pt x="124739" y="160045"/>
                  </a:lnTo>
                  <a:lnTo>
                    <a:pt x="74676" y="175983"/>
                  </a:lnTo>
                  <a:lnTo>
                    <a:pt x="35191" y="200279"/>
                  </a:lnTo>
                  <a:lnTo>
                    <a:pt x="9296" y="231089"/>
                  </a:lnTo>
                  <a:lnTo>
                    <a:pt x="0" y="266573"/>
                  </a:lnTo>
                  <a:lnTo>
                    <a:pt x="9296" y="302044"/>
                  </a:lnTo>
                  <a:lnTo>
                    <a:pt x="35191" y="332854"/>
                  </a:lnTo>
                  <a:lnTo>
                    <a:pt x="74676" y="357149"/>
                  </a:lnTo>
                  <a:lnTo>
                    <a:pt x="124739" y="373087"/>
                  </a:lnTo>
                  <a:lnTo>
                    <a:pt x="182397" y="378815"/>
                  </a:lnTo>
                  <a:lnTo>
                    <a:pt x="240042" y="373087"/>
                  </a:lnTo>
                  <a:lnTo>
                    <a:pt x="287007" y="358140"/>
                  </a:lnTo>
                  <a:lnTo>
                    <a:pt x="275869" y="371398"/>
                  </a:lnTo>
                  <a:lnTo>
                    <a:pt x="266573" y="406869"/>
                  </a:lnTo>
                  <a:lnTo>
                    <a:pt x="275869" y="442353"/>
                  </a:lnTo>
                  <a:lnTo>
                    <a:pt x="301764" y="473163"/>
                  </a:lnTo>
                  <a:lnTo>
                    <a:pt x="341249" y="497459"/>
                  </a:lnTo>
                  <a:lnTo>
                    <a:pt x="391312" y="513397"/>
                  </a:lnTo>
                  <a:lnTo>
                    <a:pt x="448970" y="519112"/>
                  </a:lnTo>
                  <a:lnTo>
                    <a:pt x="506615" y="513397"/>
                  </a:lnTo>
                  <a:lnTo>
                    <a:pt x="556679" y="497459"/>
                  </a:lnTo>
                  <a:lnTo>
                    <a:pt x="596163" y="473163"/>
                  </a:lnTo>
                  <a:lnTo>
                    <a:pt x="622058" y="442353"/>
                  </a:lnTo>
                  <a:lnTo>
                    <a:pt x="631355" y="406869"/>
                  </a:lnTo>
                  <a:lnTo>
                    <a:pt x="622058" y="371398"/>
                  </a:lnTo>
                  <a:lnTo>
                    <a:pt x="597471" y="342150"/>
                  </a:lnTo>
                  <a:lnTo>
                    <a:pt x="621855" y="357149"/>
                  </a:lnTo>
                  <a:lnTo>
                    <a:pt x="671918" y="373087"/>
                  </a:lnTo>
                  <a:lnTo>
                    <a:pt x="729576" y="378815"/>
                  </a:lnTo>
                  <a:lnTo>
                    <a:pt x="787222" y="373087"/>
                  </a:lnTo>
                  <a:lnTo>
                    <a:pt x="837285" y="357149"/>
                  </a:lnTo>
                  <a:lnTo>
                    <a:pt x="876769" y="332854"/>
                  </a:lnTo>
                  <a:lnTo>
                    <a:pt x="902665" y="302044"/>
                  </a:lnTo>
                  <a:lnTo>
                    <a:pt x="911961" y="266573"/>
                  </a:lnTo>
                  <a:close/>
                </a:path>
              </a:pathLst>
            </a:custGeom>
            <a:solidFill>
              <a:srgbClr val="FFF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4478859" y="12609908"/>
              <a:ext cx="309245" cy="154940"/>
            </a:xfrm>
            <a:custGeom>
              <a:avLst/>
              <a:gdLst/>
              <a:ahLst/>
              <a:cxnLst/>
              <a:rect l="l" t="t" r="r" b="b"/>
              <a:pathLst>
                <a:path w="309245" h="154940">
                  <a:moveTo>
                    <a:pt x="154330" y="0"/>
                  </a:moveTo>
                  <a:lnTo>
                    <a:pt x="94259" y="6063"/>
                  </a:lnTo>
                  <a:lnTo>
                    <a:pt x="45204" y="22599"/>
                  </a:lnTo>
                  <a:lnTo>
                    <a:pt x="12128" y="47127"/>
                  </a:lnTo>
                  <a:lnTo>
                    <a:pt x="0" y="77165"/>
                  </a:lnTo>
                  <a:lnTo>
                    <a:pt x="12128" y="107203"/>
                  </a:lnTo>
                  <a:lnTo>
                    <a:pt x="45204" y="131730"/>
                  </a:lnTo>
                  <a:lnTo>
                    <a:pt x="94259" y="148266"/>
                  </a:lnTo>
                  <a:lnTo>
                    <a:pt x="154330" y="154330"/>
                  </a:lnTo>
                  <a:lnTo>
                    <a:pt x="214406" y="148266"/>
                  </a:lnTo>
                  <a:lnTo>
                    <a:pt x="263461" y="131730"/>
                  </a:lnTo>
                  <a:lnTo>
                    <a:pt x="296533" y="107203"/>
                  </a:lnTo>
                  <a:lnTo>
                    <a:pt x="308660" y="77165"/>
                  </a:lnTo>
                  <a:lnTo>
                    <a:pt x="296533" y="47127"/>
                  </a:lnTo>
                  <a:lnTo>
                    <a:pt x="263461" y="22599"/>
                  </a:lnTo>
                  <a:lnTo>
                    <a:pt x="214406" y="6063"/>
                  </a:lnTo>
                  <a:lnTo>
                    <a:pt x="154330" y="0"/>
                  </a:lnTo>
                  <a:close/>
                </a:path>
              </a:pathLst>
            </a:custGeom>
            <a:solidFill>
              <a:srgbClr val="E8E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3687921" y="12605127"/>
              <a:ext cx="344805" cy="425450"/>
            </a:xfrm>
            <a:custGeom>
              <a:avLst/>
              <a:gdLst/>
              <a:ahLst/>
              <a:cxnLst/>
              <a:rect l="l" t="t" r="r" b="b"/>
              <a:pathLst>
                <a:path w="344804" h="425450">
                  <a:moveTo>
                    <a:pt x="26062" y="0"/>
                  </a:moveTo>
                  <a:lnTo>
                    <a:pt x="8584" y="8335"/>
                  </a:lnTo>
                  <a:lnTo>
                    <a:pt x="0" y="26098"/>
                  </a:lnTo>
                  <a:lnTo>
                    <a:pt x="7404" y="46157"/>
                  </a:lnTo>
                  <a:lnTo>
                    <a:pt x="40287" y="81935"/>
                  </a:lnTo>
                  <a:lnTo>
                    <a:pt x="72191" y="118522"/>
                  </a:lnTo>
                  <a:lnTo>
                    <a:pt x="103106" y="155899"/>
                  </a:lnTo>
                  <a:lnTo>
                    <a:pt x="133021" y="194046"/>
                  </a:lnTo>
                  <a:lnTo>
                    <a:pt x="161927" y="232944"/>
                  </a:lnTo>
                  <a:lnTo>
                    <a:pt x="189813" y="272574"/>
                  </a:lnTo>
                  <a:lnTo>
                    <a:pt x="216669" y="312917"/>
                  </a:lnTo>
                  <a:lnTo>
                    <a:pt x="242485" y="353953"/>
                  </a:lnTo>
                  <a:lnTo>
                    <a:pt x="267251" y="395664"/>
                  </a:lnTo>
                  <a:lnTo>
                    <a:pt x="283705" y="425072"/>
                  </a:lnTo>
                  <a:lnTo>
                    <a:pt x="344693" y="425072"/>
                  </a:lnTo>
                  <a:lnTo>
                    <a:pt x="312357" y="366475"/>
                  </a:lnTo>
                  <a:lnTo>
                    <a:pt x="286901" y="323722"/>
                  </a:lnTo>
                  <a:lnTo>
                    <a:pt x="260349" y="281656"/>
                  </a:lnTo>
                  <a:lnTo>
                    <a:pt x="232719" y="240298"/>
                  </a:lnTo>
                  <a:lnTo>
                    <a:pt x="204029" y="199670"/>
                  </a:lnTo>
                  <a:lnTo>
                    <a:pt x="174299" y="159792"/>
                  </a:lnTo>
                  <a:lnTo>
                    <a:pt x="143546" y="120687"/>
                  </a:lnTo>
                  <a:lnTo>
                    <a:pt x="111790" y="82376"/>
                  </a:lnTo>
                  <a:lnTo>
                    <a:pt x="79048" y="44881"/>
                  </a:lnTo>
                  <a:lnTo>
                    <a:pt x="45339" y="8222"/>
                  </a:lnTo>
                  <a:lnTo>
                    <a:pt x="26062" y="0"/>
                  </a:lnTo>
                  <a:close/>
                </a:path>
              </a:pathLst>
            </a:custGeom>
            <a:solidFill>
              <a:srgbClr val="B6DD5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3416719" y="12475895"/>
              <a:ext cx="626110" cy="356870"/>
            </a:xfrm>
            <a:custGeom>
              <a:avLst/>
              <a:gdLst/>
              <a:ahLst/>
              <a:cxnLst/>
              <a:rect l="l" t="t" r="r" b="b"/>
              <a:pathLst>
                <a:path w="626110" h="356870">
                  <a:moveTo>
                    <a:pt x="433285" y="279234"/>
                  </a:moveTo>
                  <a:lnTo>
                    <a:pt x="423443" y="249250"/>
                  </a:lnTo>
                  <a:lnTo>
                    <a:pt x="396621" y="224764"/>
                  </a:lnTo>
                  <a:lnTo>
                    <a:pt x="356831" y="208254"/>
                  </a:lnTo>
                  <a:lnTo>
                    <a:pt x="308114" y="202209"/>
                  </a:lnTo>
                  <a:lnTo>
                    <a:pt x="259397" y="208254"/>
                  </a:lnTo>
                  <a:lnTo>
                    <a:pt x="234137" y="218744"/>
                  </a:lnTo>
                  <a:lnTo>
                    <a:pt x="240499" y="212928"/>
                  </a:lnTo>
                  <a:lnTo>
                    <a:pt x="250342" y="182943"/>
                  </a:lnTo>
                  <a:lnTo>
                    <a:pt x="240499" y="152958"/>
                  </a:lnTo>
                  <a:lnTo>
                    <a:pt x="213677" y="128473"/>
                  </a:lnTo>
                  <a:lnTo>
                    <a:pt x="173888" y="111975"/>
                  </a:lnTo>
                  <a:lnTo>
                    <a:pt x="125171" y="105918"/>
                  </a:lnTo>
                  <a:lnTo>
                    <a:pt x="76454" y="111975"/>
                  </a:lnTo>
                  <a:lnTo>
                    <a:pt x="36664" y="128473"/>
                  </a:lnTo>
                  <a:lnTo>
                    <a:pt x="9829" y="152958"/>
                  </a:lnTo>
                  <a:lnTo>
                    <a:pt x="0" y="182943"/>
                  </a:lnTo>
                  <a:lnTo>
                    <a:pt x="9829" y="212928"/>
                  </a:lnTo>
                  <a:lnTo>
                    <a:pt x="36664" y="237413"/>
                  </a:lnTo>
                  <a:lnTo>
                    <a:pt x="76454" y="253911"/>
                  </a:lnTo>
                  <a:lnTo>
                    <a:pt x="125171" y="259969"/>
                  </a:lnTo>
                  <a:lnTo>
                    <a:pt x="173888" y="253911"/>
                  </a:lnTo>
                  <a:lnTo>
                    <a:pt x="199136" y="243446"/>
                  </a:lnTo>
                  <a:lnTo>
                    <a:pt x="192773" y="249250"/>
                  </a:lnTo>
                  <a:lnTo>
                    <a:pt x="182943" y="279234"/>
                  </a:lnTo>
                  <a:lnTo>
                    <a:pt x="192773" y="309219"/>
                  </a:lnTo>
                  <a:lnTo>
                    <a:pt x="219608" y="333692"/>
                  </a:lnTo>
                  <a:lnTo>
                    <a:pt x="259397" y="350202"/>
                  </a:lnTo>
                  <a:lnTo>
                    <a:pt x="308114" y="356260"/>
                  </a:lnTo>
                  <a:lnTo>
                    <a:pt x="356831" y="350202"/>
                  </a:lnTo>
                  <a:lnTo>
                    <a:pt x="396621" y="333692"/>
                  </a:lnTo>
                  <a:lnTo>
                    <a:pt x="423443" y="309219"/>
                  </a:lnTo>
                  <a:lnTo>
                    <a:pt x="433285" y="279234"/>
                  </a:lnTo>
                  <a:close/>
                </a:path>
                <a:path w="626110" h="356870">
                  <a:moveTo>
                    <a:pt x="433285" y="77025"/>
                  </a:moveTo>
                  <a:lnTo>
                    <a:pt x="423443" y="47040"/>
                  </a:lnTo>
                  <a:lnTo>
                    <a:pt x="396621" y="22555"/>
                  </a:lnTo>
                  <a:lnTo>
                    <a:pt x="356831" y="6057"/>
                  </a:lnTo>
                  <a:lnTo>
                    <a:pt x="308114" y="0"/>
                  </a:lnTo>
                  <a:lnTo>
                    <a:pt x="259397" y="6057"/>
                  </a:lnTo>
                  <a:lnTo>
                    <a:pt x="219608" y="22555"/>
                  </a:lnTo>
                  <a:lnTo>
                    <a:pt x="192773" y="47040"/>
                  </a:lnTo>
                  <a:lnTo>
                    <a:pt x="182943" y="77025"/>
                  </a:lnTo>
                  <a:lnTo>
                    <a:pt x="192773" y="107010"/>
                  </a:lnTo>
                  <a:lnTo>
                    <a:pt x="219608" y="131495"/>
                  </a:lnTo>
                  <a:lnTo>
                    <a:pt x="259397" y="148005"/>
                  </a:lnTo>
                  <a:lnTo>
                    <a:pt x="308114" y="154051"/>
                  </a:lnTo>
                  <a:lnTo>
                    <a:pt x="356831" y="148005"/>
                  </a:lnTo>
                  <a:lnTo>
                    <a:pt x="396621" y="131495"/>
                  </a:lnTo>
                  <a:lnTo>
                    <a:pt x="423443" y="107010"/>
                  </a:lnTo>
                  <a:lnTo>
                    <a:pt x="433285" y="77025"/>
                  </a:lnTo>
                  <a:close/>
                </a:path>
                <a:path w="626110" h="356870">
                  <a:moveTo>
                    <a:pt x="625856" y="182943"/>
                  </a:moveTo>
                  <a:lnTo>
                    <a:pt x="616013" y="152958"/>
                  </a:lnTo>
                  <a:lnTo>
                    <a:pt x="589191" y="128473"/>
                  </a:lnTo>
                  <a:lnTo>
                    <a:pt x="549414" y="111975"/>
                  </a:lnTo>
                  <a:lnTo>
                    <a:pt x="500684" y="105918"/>
                  </a:lnTo>
                  <a:lnTo>
                    <a:pt x="451967" y="111975"/>
                  </a:lnTo>
                  <a:lnTo>
                    <a:pt x="412178" y="128473"/>
                  </a:lnTo>
                  <a:lnTo>
                    <a:pt x="385343" y="152958"/>
                  </a:lnTo>
                  <a:lnTo>
                    <a:pt x="375513" y="182943"/>
                  </a:lnTo>
                  <a:lnTo>
                    <a:pt x="385343" y="212928"/>
                  </a:lnTo>
                  <a:lnTo>
                    <a:pt x="412178" y="237413"/>
                  </a:lnTo>
                  <a:lnTo>
                    <a:pt x="451967" y="253911"/>
                  </a:lnTo>
                  <a:lnTo>
                    <a:pt x="500684" y="259969"/>
                  </a:lnTo>
                  <a:lnTo>
                    <a:pt x="549414" y="253911"/>
                  </a:lnTo>
                  <a:lnTo>
                    <a:pt x="589191" y="237413"/>
                  </a:lnTo>
                  <a:lnTo>
                    <a:pt x="616013" y="212928"/>
                  </a:lnTo>
                  <a:lnTo>
                    <a:pt x="625856" y="182943"/>
                  </a:lnTo>
                  <a:close/>
                </a:path>
              </a:pathLst>
            </a:custGeom>
            <a:solidFill>
              <a:srgbClr val="FFFB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3609294" y="12591431"/>
              <a:ext cx="212090" cy="106045"/>
            </a:xfrm>
            <a:custGeom>
              <a:avLst/>
              <a:gdLst/>
              <a:ahLst/>
              <a:cxnLst/>
              <a:rect l="l" t="t" r="r" b="b"/>
              <a:pathLst>
                <a:path w="212089" h="106045">
                  <a:moveTo>
                    <a:pt x="105918" y="0"/>
                  </a:moveTo>
                  <a:lnTo>
                    <a:pt x="64690" y="4161"/>
                  </a:lnTo>
                  <a:lnTo>
                    <a:pt x="31022" y="15511"/>
                  </a:lnTo>
                  <a:lnTo>
                    <a:pt x="8323" y="32345"/>
                  </a:lnTo>
                  <a:lnTo>
                    <a:pt x="0" y="52959"/>
                  </a:lnTo>
                  <a:lnTo>
                    <a:pt x="8323" y="73572"/>
                  </a:lnTo>
                  <a:lnTo>
                    <a:pt x="31022" y="90406"/>
                  </a:lnTo>
                  <a:lnTo>
                    <a:pt x="64690" y="101756"/>
                  </a:lnTo>
                  <a:lnTo>
                    <a:pt x="105918" y="105918"/>
                  </a:lnTo>
                  <a:lnTo>
                    <a:pt x="147145" y="101756"/>
                  </a:lnTo>
                  <a:lnTo>
                    <a:pt x="180813" y="90406"/>
                  </a:lnTo>
                  <a:lnTo>
                    <a:pt x="203512" y="73572"/>
                  </a:lnTo>
                  <a:lnTo>
                    <a:pt x="211836" y="52959"/>
                  </a:lnTo>
                  <a:lnTo>
                    <a:pt x="203512" y="32345"/>
                  </a:lnTo>
                  <a:lnTo>
                    <a:pt x="180813" y="15511"/>
                  </a:lnTo>
                  <a:lnTo>
                    <a:pt x="147145" y="4161"/>
                  </a:lnTo>
                  <a:lnTo>
                    <a:pt x="105918" y="0"/>
                  </a:lnTo>
                  <a:close/>
                </a:path>
              </a:pathLst>
            </a:custGeom>
            <a:solidFill>
              <a:srgbClr val="E8E85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5853565" y="12558270"/>
              <a:ext cx="995680" cy="472440"/>
            </a:xfrm>
            <a:custGeom>
              <a:avLst/>
              <a:gdLst/>
              <a:ahLst/>
              <a:cxnLst/>
              <a:rect l="l" t="t" r="r" b="b"/>
              <a:pathLst>
                <a:path w="995679" h="472440">
                  <a:moveTo>
                    <a:pt x="189053" y="0"/>
                  </a:moveTo>
                  <a:lnTo>
                    <a:pt x="105178" y="13653"/>
                  </a:lnTo>
                  <a:lnTo>
                    <a:pt x="53069" y="109231"/>
                  </a:lnTo>
                  <a:lnTo>
                    <a:pt x="10993" y="368655"/>
                  </a:lnTo>
                  <a:lnTo>
                    <a:pt x="0" y="471929"/>
                  </a:lnTo>
                  <a:lnTo>
                    <a:pt x="995619" y="471929"/>
                  </a:lnTo>
                  <a:lnTo>
                    <a:pt x="900418" y="197319"/>
                  </a:lnTo>
                  <a:lnTo>
                    <a:pt x="890801" y="155128"/>
                  </a:lnTo>
                  <a:lnTo>
                    <a:pt x="870691" y="118126"/>
                  </a:lnTo>
                  <a:lnTo>
                    <a:pt x="841721" y="88018"/>
                  </a:lnTo>
                  <a:lnTo>
                    <a:pt x="805526" y="66507"/>
                  </a:lnTo>
                  <a:lnTo>
                    <a:pt x="763741" y="55295"/>
                  </a:lnTo>
                  <a:lnTo>
                    <a:pt x="500883" y="22833"/>
                  </a:lnTo>
                  <a:lnTo>
                    <a:pt x="445015" y="16743"/>
                  </a:lnTo>
                  <a:lnTo>
                    <a:pt x="389740" y="11283"/>
                  </a:lnTo>
                  <a:lnTo>
                    <a:pt x="335781" y="6665"/>
                  </a:lnTo>
                  <a:lnTo>
                    <a:pt x="283864" y="3104"/>
                  </a:lnTo>
                  <a:lnTo>
                    <a:pt x="234713" y="811"/>
                  </a:lnTo>
                  <a:lnTo>
                    <a:pt x="189053" y="0"/>
                  </a:lnTo>
                  <a:close/>
                </a:path>
              </a:pathLst>
            </a:custGeom>
            <a:solidFill>
              <a:srgbClr val="9ABCB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866745" y="12629606"/>
              <a:ext cx="370840" cy="400685"/>
            </a:xfrm>
            <a:custGeom>
              <a:avLst/>
              <a:gdLst/>
              <a:ahLst/>
              <a:cxnLst/>
              <a:rect l="l" t="t" r="r" b="b"/>
              <a:pathLst>
                <a:path w="370839" h="400684">
                  <a:moveTo>
                    <a:pt x="202619" y="0"/>
                  </a:moveTo>
                  <a:lnTo>
                    <a:pt x="141777" y="22671"/>
                  </a:lnTo>
                  <a:lnTo>
                    <a:pt x="93916" y="90749"/>
                  </a:lnTo>
                  <a:lnTo>
                    <a:pt x="71582" y="141846"/>
                  </a:lnTo>
                  <a:lnTo>
                    <a:pt x="48567" y="204332"/>
                  </a:lnTo>
                  <a:lnTo>
                    <a:pt x="23562" y="278218"/>
                  </a:lnTo>
                  <a:lnTo>
                    <a:pt x="13322" y="329172"/>
                  </a:lnTo>
                  <a:lnTo>
                    <a:pt x="0" y="400593"/>
                  </a:lnTo>
                  <a:lnTo>
                    <a:pt x="370557" y="400593"/>
                  </a:lnTo>
                  <a:lnTo>
                    <a:pt x="364865" y="323421"/>
                  </a:lnTo>
                  <a:lnTo>
                    <a:pt x="356292" y="263046"/>
                  </a:lnTo>
                  <a:lnTo>
                    <a:pt x="344745" y="207140"/>
                  </a:lnTo>
                  <a:lnTo>
                    <a:pt x="330484" y="156405"/>
                  </a:lnTo>
                  <a:lnTo>
                    <a:pt x="313773" y="111546"/>
                  </a:lnTo>
                  <a:lnTo>
                    <a:pt x="294872" y="73265"/>
                  </a:lnTo>
                  <a:lnTo>
                    <a:pt x="251552" y="19254"/>
                  </a:lnTo>
                  <a:lnTo>
                    <a:pt x="202619" y="0"/>
                  </a:lnTo>
                  <a:close/>
                </a:path>
              </a:pathLst>
            </a:custGeom>
            <a:solidFill>
              <a:srgbClr val="91B0A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835643" y="12462543"/>
              <a:ext cx="1003935" cy="567690"/>
            </a:xfrm>
            <a:custGeom>
              <a:avLst/>
              <a:gdLst/>
              <a:ahLst/>
              <a:cxnLst/>
              <a:rect l="l" t="t" r="r" b="b"/>
              <a:pathLst>
                <a:path w="1003934" h="567690">
                  <a:moveTo>
                    <a:pt x="361080" y="0"/>
                  </a:moveTo>
                  <a:lnTo>
                    <a:pt x="309290" y="172"/>
                  </a:lnTo>
                  <a:lnTo>
                    <a:pt x="257629" y="3966"/>
                  </a:lnTo>
                  <a:lnTo>
                    <a:pt x="206159" y="11830"/>
                  </a:lnTo>
                  <a:lnTo>
                    <a:pt x="145189" y="28808"/>
                  </a:lnTo>
                  <a:lnTo>
                    <a:pt x="90335" y="60407"/>
                  </a:lnTo>
                  <a:lnTo>
                    <a:pt x="58269" y="103233"/>
                  </a:lnTo>
                  <a:lnTo>
                    <a:pt x="34961" y="158062"/>
                  </a:lnTo>
                  <a:lnTo>
                    <a:pt x="20739" y="205316"/>
                  </a:lnTo>
                  <a:lnTo>
                    <a:pt x="7899" y="278984"/>
                  </a:lnTo>
                  <a:lnTo>
                    <a:pt x="2091" y="332978"/>
                  </a:lnTo>
                  <a:lnTo>
                    <a:pt x="0" y="387064"/>
                  </a:lnTo>
                  <a:lnTo>
                    <a:pt x="3092" y="440468"/>
                  </a:lnTo>
                  <a:lnTo>
                    <a:pt x="12878" y="493071"/>
                  </a:lnTo>
                  <a:lnTo>
                    <a:pt x="27368" y="535101"/>
                  </a:lnTo>
                  <a:lnTo>
                    <a:pt x="45848" y="567655"/>
                  </a:lnTo>
                  <a:lnTo>
                    <a:pt x="124166" y="567655"/>
                  </a:lnTo>
                  <a:lnTo>
                    <a:pt x="126864" y="563427"/>
                  </a:lnTo>
                  <a:lnTo>
                    <a:pt x="132624" y="551259"/>
                  </a:lnTo>
                  <a:lnTo>
                    <a:pt x="137544" y="538562"/>
                  </a:lnTo>
                  <a:lnTo>
                    <a:pt x="142189" y="525748"/>
                  </a:lnTo>
                  <a:lnTo>
                    <a:pt x="160065" y="483700"/>
                  </a:lnTo>
                  <a:lnTo>
                    <a:pt x="181742" y="443742"/>
                  </a:lnTo>
                  <a:lnTo>
                    <a:pt x="206845" y="406106"/>
                  </a:lnTo>
                  <a:lnTo>
                    <a:pt x="235048" y="370973"/>
                  </a:lnTo>
                  <a:lnTo>
                    <a:pt x="263650" y="342925"/>
                  </a:lnTo>
                  <a:lnTo>
                    <a:pt x="297853" y="324961"/>
                  </a:lnTo>
                  <a:lnTo>
                    <a:pt x="317242" y="323188"/>
                  </a:lnTo>
                  <a:lnTo>
                    <a:pt x="488937" y="323188"/>
                  </a:lnTo>
                  <a:lnTo>
                    <a:pt x="499681" y="310978"/>
                  </a:lnTo>
                  <a:lnTo>
                    <a:pt x="529244" y="293645"/>
                  </a:lnTo>
                  <a:lnTo>
                    <a:pt x="562950" y="288388"/>
                  </a:lnTo>
                  <a:lnTo>
                    <a:pt x="1003436" y="288388"/>
                  </a:lnTo>
                  <a:lnTo>
                    <a:pt x="1001593" y="268540"/>
                  </a:lnTo>
                  <a:lnTo>
                    <a:pt x="977507" y="206845"/>
                  </a:lnTo>
                  <a:lnTo>
                    <a:pt x="951109" y="171827"/>
                  </a:lnTo>
                  <a:lnTo>
                    <a:pt x="918863" y="142244"/>
                  </a:lnTo>
                  <a:lnTo>
                    <a:pt x="882688" y="118344"/>
                  </a:lnTo>
                  <a:lnTo>
                    <a:pt x="844230" y="99760"/>
                  </a:lnTo>
                  <a:lnTo>
                    <a:pt x="804266" y="85109"/>
                  </a:lnTo>
                  <a:lnTo>
                    <a:pt x="763377" y="73125"/>
                  </a:lnTo>
                  <a:lnTo>
                    <a:pt x="671147" y="49912"/>
                  </a:lnTo>
                  <a:lnTo>
                    <a:pt x="619852" y="37768"/>
                  </a:lnTo>
                  <a:lnTo>
                    <a:pt x="568323" y="26557"/>
                  </a:lnTo>
                  <a:lnTo>
                    <a:pt x="516621" y="16726"/>
                  </a:lnTo>
                  <a:lnTo>
                    <a:pt x="464806" y="8724"/>
                  </a:lnTo>
                  <a:lnTo>
                    <a:pt x="412938" y="2999"/>
                  </a:lnTo>
                  <a:lnTo>
                    <a:pt x="361080" y="0"/>
                  </a:lnTo>
                  <a:close/>
                </a:path>
                <a:path w="1003934" h="567690">
                  <a:moveTo>
                    <a:pt x="488937" y="323188"/>
                  </a:moveTo>
                  <a:lnTo>
                    <a:pt x="317242" y="323188"/>
                  </a:lnTo>
                  <a:lnTo>
                    <a:pt x="336248" y="327615"/>
                  </a:lnTo>
                  <a:lnTo>
                    <a:pt x="352392" y="338062"/>
                  </a:lnTo>
                  <a:lnTo>
                    <a:pt x="363195" y="354349"/>
                  </a:lnTo>
                  <a:lnTo>
                    <a:pt x="365660" y="362546"/>
                  </a:lnTo>
                  <a:lnTo>
                    <a:pt x="367540" y="371024"/>
                  </a:lnTo>
                  <a:lnTo>
                    <a:pt x="369644" y="379266"/>
                  </a:lnTo>
                  <a:lnTo>
                    <a:pt x="372859" y="387064"/>
                  </a:lnTo>
                  <a:lnTo>
                    <a:pt x="387707" y="400766"/>
                  </a:lnTo>
                  <a:lnTo>
                    <a:pt x="407813" y="403402"/>
                  </a:lnTo>
                  <a:lnTo>
                    <a:pt x="428981" y="396961"/>
                  </a:lnTo>
                  <a:lnTo>
                    <a:pt x="447015" y="383432"/>
                  </a:lnTo>
                  <a:lnTo>
                    <a:pt x="460652" y="365665"/>
                  </a:lnTo>
                  <a:lnTo>
                    <a:pt x="472691" y="346438"/>
                  </a:lnTo>
                  <a:lnTo>
                    <a:pt x="485059" y="327594"/>
                  </a:lnTo>
                  <a:lnTo>
                    <a:pt x="488937" y="323188"/>
                  </a:lnTo>
                  <a:close/>
                </a:path>
                <a:path w="1003934" h="567690">
                  <a:moveTo>
                    <a:pt x="1003436" y="288388"/>
                  </a:moveTo>
                  <a:lnTo>
                    <a:pt x="562950" y="288388"/>
                  </a:lnTo>
                  <a:lnTo>
                    <a:pt x="597937" y="293022"/>
                  </a:lnTo>
                  <a:lnTo>
                    <a:pt x="631342" y="305365"/>
                  </a:lnTo>
                  <a:lnTo>
                    <a:pt x="662069" y="322740"/>
                  </a:lnTo>
                  <a:lnTo>
                    <a:pt x="669440" y="327615"/>
                  </a:lnTo>
                  <a:lnTo>
                    <a:pt x="721416" y="361800"/>
                  </a:lnTo>
                  <a:lnTo>
                    <a:pt x="752335" y="378733"/>
                  </a:lnTo>
                  <a:lnTo>
                    <a:pt x="799060" y="394383"/>
                  </a:lnTo>
                  <a:lnTo>
                    <a:pt x="847820" y="399357"/>
                  </a:lnTo>
                  <a:lnTo>
                    <a:pt x="896514" y="393674"/>
                  </a:lnTo>
                  <a:lnTo>
                    <a:pt x="943038" y="377348"/>
                  </a:lnTo>
                  <a:lnTo>
                    <a:pt x="984456" y="347148"/>
                  </a:lnTo>
                  <a:lnTo>
                    <a:pt x="1001461" y="312417"/>
                  </a:lnTo>
                  <a:lnTo>
                    <a:pt x="1003648" y="290672"/>
                  </a:lnTo>
                  <a:lnTo>
                    <a:pt x="1003436" y="288388"/>
                  </a:lnTo>
                  <a:close/>
                </a:path>
              </a:pathLst>
            </a:custGeom>
            <a:solidFill>
              <a:srgbClr val="75D42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5902958" y="12462549"/>
              <a:ext cx="897890" cy="207010"/>
            </a:xfrm>
            <a:custGeom>
              <a:avLst/>
              <a:gdLst/>
              <a:ahLst/>
              <a:cxnLst/>
              <a:rect l="l" t="t" r="r" b="b"/>
              <a:pathLst>
                <a:path w="897890" h="207009">
                  <a:moveTo>
                    <a:pt x="293761" y="0"/>
                  </a:moveTo>
                  <a:lnTo>
                    <a:pt x="241973" y="173"/>
                  </a:lnTo>
                  <a:lnTo>
                    <a:pt x="190315" y="3967"/>
                  </a:lnTo>
                  <a:lnTo>
                    <a:pt x="138849" y="11830"/>
                  </a:lnTo>
                  <a:lnTo>
                    <a:pt x="77874" y="28808"/>
                  </a:lnTo>
                  <a:lnTo>
                    <a:pt x="23025" y="60407"/>
                  </a:lnTo>
                  <a:lnTo>
                    <a:pt x="0" y="87890"/>
                  </a:lnTo>
                  <a:lnTo>
                    <a:pt x="27923" y="97819"/>
                  </a:lnTo>
                  <a:lnTo>
                    <a:pt x="106042" y="119384"/>
                  </a:lnTo>
                  <a:lnTo>
                    <a:pt x="154300" y="130588"/>
                  </a:lnTo>
                  <a:lnTo>
                    <a:pt x="207400" y="141785"/>
                  </a:lnTo>
                  <a:lnTo>
                    <a:pt x="264371" y="152759"/>
                  </a:lnTo>
                  <a:lnTo>
                    <a:pt x="324247" y="163293"/>
                  </a:lnTo>
                  <a:lnTo>
                    <a:pt x="386058" y="173172"/>
                  </a:lnTo>
                  <a:lnTo>
                    <a:pt x="448837" y="182178"/>
                  </a:lnTo>
                  <a:lnTo>
                    <a:pt x="511614" y="190096"/>
                  </a:lnTo>
                  <a:lnTo>
                    <a:pt x="573421" y="196710"/>
                  </a:lnTo>
                  <a:lnTo>
                    <a:pt x="633289" y="201804"/>
                  </a:lnTo>
                  <a:lnTo>
                    <a:pt x="690251" y="205160"/>
                  </a:lnTo>
                  <a:lnTo>
                    <a:pt x="743337" y="206563"/>
                  </a:lnTo>
                  <a:lnTo>
                    <a:pt x="791580" y="205797"/>
                  </a:lnTo>
                  <a:lnTo>
                    <a:pt x="834010" y="202646"/>
                  </a:lnTo>
                  <a:lnTo>
                    <a:pt x="869659" y="196893"/>
                  </a:lnTo>
                  <a:lnTo>
                    <a:pt x="897559" y="188322"/>
                  </a:lnTo>
                  <a:lnTo>
                    <a:pt x="879798" y="167587"/>
                  </a:lnTo>
                  <a:lnTo>
                    <a:pt x="838241" y="132536"/>
                  </a:lnTo>
                  <a:lnTo>
                    <a:pt x="776915" y="99754"/>
                  </a:lnTo>
                  <a:lnTo>
                    <a:pt x="736954" y="85103"/>
                  </a:lnTo>
                  <a:lnTo>
                    <a:pt x="696066" y="73118"/>
                  </a:lnTo>
                  <a:lnTo>
                    <a:pt x="654837" y="62528"/>
                  </a:lnTo>
                  <a:lnTo>
                    <a:pt x="603833" y="49903"/>
                  </a:lnTo>
                  <a:lnTo>
                    <a:pt x="552535" y="37762"/>
                  </a:lnTo>
                  <a:lnTo>
                    <a:pt x="501005" y="26553"/>
                  </a:lnTo>
                  <a:lnTo>
                    <a:pt x="449301" y="16724"/>
                  </a:lnTo>
                  <a:lnTo>
                    <a:pt x="397486" y="8723"/>
                  </a:lnTo>
                  <a:lnTo>
                    <a:pt x="345619" y="2999"/>
                  </a:lnTo>
                  <a:lnTo>
                    <a:pt x="293761" y="0"/>
                  </a:lnTo>
                  <a:close/>
                </a:path>
              </a:pathLst>
            </a:custGeom>
            <a:solidFill>
              <a:srgbClr val="ABEB6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6405143" y="12968451"/>
              <a:ext cx="77470" cy="62230"/>
            </a:xfrm>
            <a:custGeom>
              <a:avLst/>
              <a:gdLst/>
              <a:ahLst/>
              <a:cxnLst/>
              <a:rect l="l" t="t" r="r" b="b"/>
              <a:pathLst>
                <a:path w="77470" h="62230">
                  <a:moveTo>
                    <a:pt x="38739" y="0"/>
                  </a:moveTo>
                  <a:lnTo>
                    <a:pt x="21383" y="9108"/>
                  </a:lnTo>
                  <a:lnTo>
                    <a:pt x="7210" y="33948"/>
                  </a:lnTo>
                  <a:lnTo>
                    <a:pt x="0" y="61748"/>
                  </a:lnTo>
                  <a:lnTo>
                    <a:pt x="77467" y="61748"/>
                  </a:lnTo>
                  <a:lnTo>
                    <a:pt x="70257" y="33948"/>
                  </a:lnTo>
                  <a:lnTo>
                    <a:pt x="56088" y="9108"/>
                  </a:lnTo>
                  <a:lnTo>
                    <a:pt x="38739" y="0"/>
                  </a:lnTo>
                  <a:close/>
                </a:path>
              </a:pathLst>
            </a:custGeom>
            <a:solidFill>
              <a:srgbClr val="91B0A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7" name="object 87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0" y="10621950"/>
              <a:ext cx="3452443" cy="2408250"/>
            </a:xfrm>
            <a:prstGeom prst="rect">
              <a:avLst/>
            </a:prstGeom>
          </p:spPr>
        </p:pic>
        <p:sp>
          <p:nvSpPr>
            <p:cNvPr id="88" name="object 88"/>
            <p:cNvSpPr/>
            <p:nvPr/>
          </p:nvSpPr>
          <p:spPr>
            <a:xfrm>
              <a:off x="11447197" y="2511607"/>
              <a:ext cx="111125" cy="21590"/>
            </a:xfrm>
            <a:custGeom>
              <a:avLst/>
              <a:gdLst/>
              <a:ahLst/>
              <a:cxnLst/>
              <a:rect l="l" t="t" r="r" b="b"/>
              <a:pathLst>
                <a:path w="111125" h="21589">
                  <a:moveTo>
                    <a:pt x="110947" y="0"/>
                  </a:moveTo>
                  <a:lnTo>
                    <a:pt x="0" y="2145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9" name="object 89"/>
            <p:cNvSpPr/>
            <p:nvPr/>
          </p:nvSpPr>
          <p:spPr>
            <a:xfrm>
              <a:off x="11496065" y="2531191"/>
              <a:ext cx="66040" cy="103505"/>
            </a:xfrm>
            <a:custGeom>
              <a:avLst/>
              <a:gdLst/>
              <a:ahLst/>
              <a:cxnLst/>
              <a:rect l="l" t="t" r="r" b="b"/>
              <a:pathLst>
                <a:path w="66040" h="103505">
                  <a:moveTo>
                    <a:pt x="0" y="103466"/>
                  </a:moveTo>
                  <a:lnTo>
                    <a:pt x="65963" y="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0" name="object 90"/>
            <p:cNvSpPr/>
            <p:nvPr/>
          </p:nvSpPr>
          <p:spPr>
            <a:xfrm>
              <a:off x="11569357" y="2539289"/>
              <a:ext cx="3175" cy="114935"/>
            </a:xfrm>
            <a:custGeom>
              <a:avLst/>
              <a:gdLst/>
              <a:ahLst/>
              <a:cxnLst/>
              <a:rect l="l" t="t" r="r" b="b"/>
              <a:pathLst>
                <a:path w="3175" h="114935">
                  <a:moveTo>
                    <a:pt x="1416" y="-25400"/>
                  </a:moveTo>
                  <a:lnTo>
                    <a:pt x="1416" y="139953"/>
                  </a:lnTo>
                </a:path>
              </a:pathLst>
            </a:custGeom>
            <a:ln w="53632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11568574" y="2281135"/>
              <a:ext cx="238760" cy="234315"/>
            </a:xfrm>
            <a:custGeom>
              <a:avLst/>
              <a:gdLst/>
              <a:ahLst/>
              <a:cxnLst/>
              <a:rect l="l" t="t" r="r" b="b"/>
              <a:pathLst>
                <a:path w="238759" h="234314">
                  <a:moveTo>
                    <a:pt x="0" y="233883"/>
                  </a:moveTo>
                  <a:lnTo>
                    <a:pt x="238163" y="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11703788" y="937941"/>
              <a:ext cx="2836545" cy="1773555"/>
            </a:xfrm>
            <a:custGeom>
              <a:avLst/>
              <a:gdLst/>
              <a:ahLst/>
              <a:cxnLst/>
              <a:rect l="l" t="t" r="r" b="b"/>
              <a:pathLst>
                <a:path w="2836544" h="1773555">
                  <a:moveTo>
                    <a:pt x="1434077" y="0"/>
                  </a:moveTo>
                  <a:lnTo>
                    <a:pt x="1381215" y="685"/>
                  </a:lnTo>
                  <a:lnTo>
                    <a:pt x="1327277" y="4241"/>
                  </a:lnTo>
                  <a:lnTo>
                    <a:pt x="1272449" y="10723"/>
                  </a:lnTo>
                  <a:lnTo>
                    <a:pt x="1216917" y="20187"/>
                  </a:lnTo>
                  <a:lnTo>
                    <a:pt x="1160869" y="32687"/>
                  </a:lnTo>
                  <a:lnTo>
                    <a:pt x="1104489" y="48280"/>
                  </a:lnTo>
                  <a:lnTo>
                    <a:pt x="1049198" y="66597"/>
                  </a:lnTo>
                  <a:lnTo>
                    <a:pt x="995883" y="87280"/>
                  </a:lnTo>
                  <a:lnTo>
                    <a:pt x="944667" y="110181"/>
                  </a:lnTo>
                  <a:lnTo>
                    <a:pt x="895672" y="135152"/>
                  </a:lnTo>
                  <a:lnTo>
                    <a:pt x="849021" y="162045"/>
                  </a:lnTo>
                  <a:lnTo>
                    <a:pt x="804837" y="190713"/>
                  </a:lnTo>
                  <a:lnTo>
                    <a:pt x="763241" y="221008"/>
                  </a:lnTo>
                  <a:lnTo>
                    <a:pt x="724357" y="252783"/>
                  </a:lnTo>
                  <a:lnTo>
                    <a:pt x="688307" y="285890"/>
                  </a:lnTo>
                  <a:lnTo>
                    <a:pt x="655214" y="320181"/>
                  </a:lnTo>
                  <a:lnTo>
                    <a:pt x="625200" y="355508"/>
                  </a:lnTo>
                  <a:lnTo>
                    <a:pt x="598388" y="391725"/>
                  </a:lnTo>
                  <a:lnTo>
                    <a:pt x="574900" y="428682"/>
                  </a:lnTo>
                  <a:lnTo>
                    <a:pt x="554860" y="466233"/>
                  </a:lnTo>
                  <a:lnTo>
                    <a:pt x="538389" y="504230"/>
                  </a:lnTo>
                  <a:lnTo>
                    <a:pt x="525610" y="542526"/>
                  </a:lnTo>
                  <a:lnTo>
                    <a:pt x="497836" y="547232"/>
                  </a:lnTo>
                  <a:lnTo>
                    <a:pt x="441744" y="559887"/>
                  </a:lnTo>
                  <a:lnTo>
                    <a:pt x="359184" y="586524"/>
                  </a:lnTo>
                  <a:lnTo>
                    <a:pt x="307701" y="608375"/>
                  </a:lnTo>
                  <a:lnTo>
                    <a:pt x="259315" y="633158"/>
                  </a:lnTo>
                  <a:lnTo>
                    <a:pt x="214274" y="660579"/>
                  </a:lnTo>
                  <a:lnTo>
                    <a:pt x="172822" y="690342"/>
                  </a:lnTo>
                  <a:lnTo>
                    <a:pt x="135208" y="722151"/>
                  </a:lnTo>
                  <a:lnTo>
                    <a:pt x="101675" y="755711"/>
                  </a:lnTo>
                  <a:lnTo>
                    <a:pt x="72472" y="790728"/>
                  </a:lnTo>
                  <a:lnTo>
                    <a:pt x="47843" y="826906"/>
                  </a:lnTo>
                  <a:lnTo>
                    <a:pt x="28035" y="863950"/>
                  </a:lnTo>
                  <a:lnTo>
                    <a:pt x="13295" y="901564"/>
                  </a:lnTo>
                  <a:lnTo>
                    <a:pt x="3867" y="939453"/>
                  </a:lnTo>
                  <a:lnTo>
                    <a:pt x="0" y="977323"/>
                  </a:lnTo>
                  <a:lnTo>
                    <a:pt x="1937" y="1014877"/>
                  </a:lnTo>
                  <a:lnTo>
                    <a:pt x="25537" y="1090288"/>
                  </a:lnTo>
                  <a:lnTo>
                    <a:pt x="47606" y="1125270"/>
                  </a:lnTo>
                  <a:lnTo>
                    <a:pt x="75626" y="1156640"/>
                  </a:lnTo>
                  <a:lnTo>
                    <a:pt x="109088" y="1184269"/>
                  </a:lnTo>
                  <a:lnTo>
                    <a:pt x="78186" y="1226030"/>
                  </a:lnTo>
                  <a:lnTo>
                    <a:pt x="53122" y="1268658"/>
                  </a:lnTo>
                  <a:lnTo>
                    <a:pt x="34203" y="1311808"/>
                  </a:lnTo>
                  <a:lnTo>
                    <a:pt x="21738" y="1355138"/>
                  </a:lnTo>
                  <a:lnTo>
                    <a:pt x="16035" y="1398304"/>
                  </a:lnTo>
                  <a:lnTo>
                    <a:pt x="17401" y="1440963"/>
                  </a:lnTo>
                  <a:lnTo>
                    <a:pt x="26144" y="1482770"/>
                  </a:lnTo>
                  <a:lnTo>
                    <a:pt x="56399" y="1546775"/>
                  </a:lnTo>
                  <a:lnTo>
                    <a:pt x="104095" y="1601178"/>
                  </a:lnTo>
                  <a:lnTo>
                    <a:pt x="167177" y="1645453"/>
                  </a:lnTo>
                  <a:lnTo>
                    <a:pt x="203847" y="1663627"/>
                  </a:lnTo>
                  <a:lnTo>
                    <a:pt x="243592" y="1679073"/>
                  </a:lnTo>
                  <a:lnTo>
                    <a:pt x="286156" y="1691723"/>
                  </a:lnTo>
                  <a:lnTo>
                    <a:pt x="331283" y="1701513"/>
                  </a:lnTo>
                  <a:lnTo>
                    <a:pt x="378716" y="1708376"/>
                  </a:lnTo>
                  <a:lnTo>
                    <a:pt x="428197" y="1712247"/>
                  </a:lnTo>
                  <a:lnTo>
                    <a:pt x="479471" y="1713060"/>
                  </a:lnTo>
                  <a:lnTo>
                    <a:pt x="532279" y="1710749"/>
                  </a:lnTo>
                  <a:lnTo>
                    <a:pt x="586366" y="1705248"/>
                  </a:lnTo>
                  <a:lnTo>
                    <a:pt x="641474" y="1696493"/>
                  </a:lnTo>
                  <a:lnTo>
                    <a:pt x="697347" y="1684416"/>
                  </a:lnTo>
                  <a:lnTo>
                    <a:pt x="753727" y="1668952"/>
                  </a:lnTo>
                  <a:lnTo>
                    <a:pt x="791586" y="1656595"/>
                  </a:lnTo>
                  <a:lnTo>
                    <a:pt x="792386" y="1662285"/>
                  </a:lnTo>
                  <a:lnTo>
                    <a:pt x="811739" y="1706810"/>
                  </a:lnTo>
                  <a:lnTo>
                    <a:pt x="872755" y="1754405"/>
                  </a:lnTo>
                  <a:lnTo>
                    <a:pt x="914096" y="1767696"/>
                  </a:lnTo>
                  <a:lnTo>
                    <a:pt x="960522" y="1773297"/>
                  </a:lnTo>
                  <a:lnTo>
                    <a:pt x="1010432" y="1770691"/>
                  </a:lnTo>
                  <a:lnTo>
                    <a:pt x="1062223" y="1759364"/>
                  </a:lnTo>
                  <a:lnTo>
                    <a:pt x="1103833" y="1743606"/>
                  </a:lnTo>
                  <a:lnTo>
                    <a:pt x="1141049" y="1723354"/>
                  </a:lnTo>
                  <a:lnTo>
                    <a:pt x="1173298" y="1699390"/>
                  </a:lnTo>
                  <a:lnTo>
                    <a:pt x="1200005" y="1672496"/>
                  </a:lnTo>
                  <a:lnTo>
                    <a:pt x="1236654" y="1691325"/>
                  </a:lnTo>
                  <a:lnTo>
                    <a:pt x="1275821" y="1707508"/>
                  </a:lnTo>
                  <a:lnTo>
                    <a:pt x="1317288" y="1720971"/>
                  </a:lnTo>
                  <a:lnTo>
                    <a:pt x="1360836" y="1731645"/>
                  </a:lnTo>
                  <a:lnTo>
                    <a:pt x="1406245" y="1739458"/>
                  </a:lnTo>
                  <a:lnTo>
                    <a:pt x="1453296" y="1744338"/>
                  </a:lnTo>
                  <a:lnTo>
                    <a:pt x="1501769" y="1746214"/>
                  </a:lnTo>
                  <a:lnTo>
                    <a:pt x="1551446" y="1745015"/>
                  </a:lnTo>
                  <a:lnTo>
                    <a:pt x="1602107" y="1740670"/>
                  </a:lnTo>
                  <a:lnTo>
                    <a:pt x="1653533" y="1733107"/>
                  </a:lnTo>
                  <a:lnTo>
                    <a:pt x="1705505" y="1722255"/>
                  </a:lnTo>
                  <a:lnTo>
                    <a:pt x="1757802" y="1708043"/>
                  </a:lnTo>
                  <a:lnTo>
                    <a:pt x="1806445" y="1691764"/>
                  </a:lnTo>
                  <a:lnTo>
                    <a:pt x="1853177" y="1673139"/>
                  </a:lnTo>
                  <a:lnTo>
                    <a:pt x="1897878" y="1652321"/>
                  </a:lnTo>
                  <a:lnTo>
                    <a:pt x="1940430" y="1629465"/>
                  </a:lnTo>
                  <a:lnTo>
                    <a:pt x="1980713" y="1604724"/>
                  </a:lnTo>
                  <a:lnTo>
                    <a:pt x="2018608" y="1578252"/>
                  </a:lnTo>
                  <a:lnTo>
                    <a:pt x="2053996" y="1550203"/>
                  </a:lnTo>
                  <a:lnTo>
                    <a:pt x="2086758" y="1520731"/>
                  </a:lnTo>
                  <a:lnTo>
                    <a:pt x="2138432" y="1517873"/>
                  </a:lnTo>
                  <a:lnTo>
                    <a:pt x="2191132" y="1511285"/>
                  </a:lnTo>
                  <a:lnTo>
                    <a:pt x="2244567" y="1500853"/>
                  </a:lnTo>
                  <a:lnTo>
                    <a:pt x="2298441" y="1486466"/>
                  </a:lnTo>
                  <a:lnTo>
                    <a:pt x="2352623" y="1467932"/>
                  </a:lnTo>
                  <a:lnTo>
                    <a:pt x="2404108" y="1446207"/>
                  </a:lnTo>
                  <a:lnTo>
                    <a:pt x="2452682" y="1421557"/>
                  </a:lnTo>
                  <a:lnTo>
                    <a:pt x="2498134" y="1394249"/>
                  </a:lnTo>
                  <a:lnTo>
                    <a:pt x="2540248" y="1364549"/>
                  </a:lnTo>
                  <a:lnTo>
                    <a:pt x="2578814" y="1332724"/>
                  </a:lnTo>
                  <a:lnTo>
                    <a:pt x="2613616" y="1299041"/>
                  </a:lnTo>
                  <a:lnTo>
                    <a:pt x="2644443" y="1263765"/>
                  </a:lnTo>
                  <a:lnTo>
                    <a:pt x="2671081" y="1227164"/>
                  </a:lnTo>
                  <a:lnTo>
                    <a:pt x="2693317" y="1189503"/>
                  </a:lnTo>
                  <a:lnTo>
                    <a:pt x="2710938" y="1151049"/>
                  </a:lnTo>
                  <a:lnTo>
                    <a:pt x="2723730" y="1112069"/>
                  </a:lnTo>
                  <a:lnTo>
                    <a:pt x="2731481" y="1072829"/>
                  </a:lnTo>
                  <a:lnTo>
                    <a:pt x="2733977" y="1033596"/>
                  </a:lnTo>
                  <a:lnTo>
                    <a:pt x="2731006" y="994636"/>
                  </a:lnTo>
                  <a:lnTo>
                    <a:pt x="2722354" y="956216"/>
                  </a:lnTo>
                  <a:lnTo>
                    <a:pt x="2707819" y="918766"/>
                  </a:lnTo>
                  <a:lnTo>
                    <a:pt x="2688055" y="884149"/>
                  </a:lnTo>
                  <a:lnTo>
                    <a:pt x="2663418" y="852467"/>
                  </a:lnTo>
                  <a:lnTo>
                    <a:pt x="2634267" y="823818"/>
                  </a:lnTo>
                  <a:lnTo>
                    <a:pt x="2677637" y="787559"/>
                  </a:lnTo>
                  <a:lnTo>
                    <a:pt x="2716368" y="749868"/>
                  </a:lnTo>
                  <a:lnTo>
                    <a:pt x="2750190" y="711033"/>
                  </a:lnTo>
                  <a:lnTo>
                    <a:pt x="2778831" y="671341"/>
                  </a:lnTo>
                  <a:lnTo>
                    <a:pt x="2802022" y="631080"/>
                  </a:lnTo>
                  <a:lnTo>
                    <a:pt x="2819489" y="590535"/>
                  </a:lnTo>
                  <a:lnTo>
                    <a:pt x="2830963" y="549996"/>
                  </a:lnTo>
                  <a:lnTo>
                    <a:pt x="2836172" y="509747"/>
                  </a:lnTo>
                  <a:lnTo>
                    <a:pt x="2834845" y="470078"/>
                  </a:lnTo>
                  <a:lnTo>
                    <a:pt x="2826710" y="431274"/>
                  </a:lnTo>
                  <a:lnTo>
                    <a:pt x="2796027" y="367922"/>
                  </a:lnTo>
                  <a:lnTo>
                    <a:pt x="2746834" y="314514"/>
                  </a:lnTo>
                  <a:lnTo>
                    <a:pt x="2715975" y="291695"/>
                  </a:lnTo>
                  <a:lnTo>
                    <a:pt x="2681303" y="271548"/>
                  </a:lnTo>
                  <a:lnTo>
                    <a:pt x="2643090" y="254136"/>
                  </a:lnTo>
                  <a:lnTo>
                    <a:pt x="2601607" y="239520"/>
                  </a:lnTo>
                  <a:lnTo>
                    <a:pt x="2557125" y="227764"/>
                  </a:lnTo>
                  <a:lnTo>
                    <a:pt x="2509917" y="218928"/>
                  </a:lnTo>
                  <a:lnTo>
                    <a:pt x="2460253" y="213074"/>
                  </a:lnTo>
                  <a:lnTo>
                    <a:pt x="2408405" y="210266"/>
                  </a:lnTo>
                  <a:lnTo>
                    <a:pt x="2354645" y="210566"/>
                  </a:lnTo>
                  <a:lnTo>
                    <a:pt x="2299244" y="214034"/>
                  </a:lnTo>
                  <a:lnTo>
                    <a:pt x="2242474" y="220734"/>
                  </a:lnTo>
                  <a:lnTo>
                    <a:pt x="2184606" y="230727"/>
                  </a:lnTo>
                  <a:lnTo>
                    <a:pt x="2125912" y="244076"/>
                  </a:lnTo>
                  <a:lnTo>
                    <a:pt x="2125112" y="238221"/>
                  </a:lnTo>
                  <a:lnTo>
                    <a:pt x="2106150" y="193972"/>
                  </a:lnTo>
                  <a:lnTo>
                    <a:pt x="2046979" y="146866"/>
                  </a:lnTo>
                  <a:lnTo>
                    <a:pt x="2006865" y="133372"/>
                  </a:lnTo>
                  <a:lnTo>
                    <a:pt x="1961744" y="127220"/>
                  </a:lnTo>
                  <a:lnTo>
                    <a:pt x="1913124" y="128888"/>
                  </a:lnTo>
                  <a:lnTo>
                    <a:pt x="1862514" y="138856"/>
                  </a:lnTo>
                  <a:lnTo>
                    <a:pt x="1830661" y="113879"/>
                  </a:lnTo>
                  <a:lnTo>
                    <a:pt x="1795870" y="91219"/>
                  </a:lnTo>
                  <a:lnTo>
                    <a:pt x="1758325" y="70931"/>
                  </a:lnTo>
                  <a:lnTo>
                    <a:pt x="1718214" y="53072"/>
                  </a:lnTo>
                  <a:lnTo>
                    <a:pt x="1675722" y="37695"/>
                  </a:lnTo>
                  <a:lnTo>
                    <a:pt x="1631036" y="24857"/>
                  </a:lnTo>
                  <a:lnTo>
                    <a:pt x="1584342" y="14614"/>
                  </a:lnTo>
                  <a:lnTo>
                    <a:pt x="1535827" y="7019"/>
                  </a:lnTo>
                  <a:lnTo>
                    <a:pt x="1485676" y="2129"/>
                  </a:lnTo>
                  <a:lnTo>
                    <a:pt x="143407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12446394" y="1602218"/>
              <a:ext cx="803910" cy="447675"/>
            </a:xfrm>
            <a:custGeom>
              <a:avLst/>
              <a:gdLst/>
              <a:ahLst/>
              <a:cxnLst/>
              <a:rect l="l" t="t" r="r" b="b"/>
              <a:pathLst>
                <a:path w="803909" h="447675">
                  <a:moveTo>
                    <a:pt x="226034" y="339407"/>
                  </a:moveTo>
                  <a:lnTo>
                    <a:pt x="221919" y="283654"/>
                  </a:lnTo>
                  <a:lnTo>
                    <a:pt x="200698" y="231927"/>
                  </a:lnTo>
                  <a:lnTo>
                    <a:pt x="167005" y="193548"/>
                  </a:lnTo>
                  <a:lnTo>
                    <a:pt x="125412" y="172123"/>
                  </a:lnTo>
                  <a:lnTo>
                    <a:pt x="80467" y="171259"/>
                  </a:lnTo>
                  <a:lnTo>
                    <a:pt x="40640" y="192100"/>
                  </a:lnTo>
                  <a:lnTo>
                    <a:pt x="12992" y="229844"/>
                  </a:lnTo>
                  <a:lnTo>
                    <a:pt x="0" y="279234"/>
                  </a:lnTo>
                  <a:lnTo>
                    <a:pt x="4114" y="334987"/>
                  </a:lnTo>
                  <a:lnTo>
                    <a:pt x="25336" y="386715"/>
                  </a:lnTo>
                  <a:lnTo>
                    <a:pt x="59016" y="425094"/>
                  </a:lnTo>
                  <a:lnTo>
                    <a:pt x="100609" y="446532"/>
                  </a:lnTo>
                  <a:lnTo>
                    <a:pt x="145554" y="447382"/>
                  </a:lnTo>
                  <a:lnTo>
                    <a:pt x="185394" y="426542"/>
                  </a:lnTo>
                  <a:lnTo>
                    <a:pt x="213029" y="388797"/>
                  </a:lnTo>
                  <a:lnTo>
                    <a:pt x="226034" y="339407"/>
                  </a:lnTo>
                  <a:close/>
                </a:path>
                <a:path w="803909" h="447675">
                  <a:moveTo>
                    <a:pt x="803567" y="168148"/>
                  </a:moveTo>
                  <a:lnTo>
                    <a:pt x="799465" y="112395"/>
                  </a:lnTo>
                  <a:lnTo>
                    <a:pt x="778243" y="60680"/>
                  </a:lnTo>
                  <a:lnTo>
                    <a:pt x="744562" y="22288"/>
                  </a:lnTo>
                  <a:lnTo>
                    <a:pt x="702970" y="863"/>
                  </a:lnTo>
                  <a:lnTo>
                    <a:pt x="658025" y="0"/>
                  </a:lnTo>
                  <a:lnTo>
                    <a:pt x="618185" y="20840"/>
                  </a:lnTo>
                  <a:lnTo>
                    <a:pt x="590550" y="58585"/>
                  </a:lnTo>
                  <a:lnTo>
                    <a:pt x="577545" y="107975"/>
                  </a:lnTo>
                  <a:lnTo>
                    <a:pt x="581660" y="163728"/>
                  </a:lnTo>
                  <a:lnTo>
                    <a:pt x="602894" y="215455"/>
                  </a:lnTo>
                  <a:lnTo>
                    <a:pt x="636574" y="253834"/>
                  </a:lnTo>
                  <a:lnTo>
                    <a:pt x="678167" y="275272"/>
                  </a:lnTo>
                  <a:lnTo>
                    <a:pt x="723112" y="276123"/>
                  </a:lnTo>
                  <a:lnTo>
                    <a:pt x="762939" y="255282"/>
                  </a:lnTo>
                  <a:lnTo>
                    <a:pt x="790587" y="217538"/>
                  </a:lnTo>
                  <a:lnTo>
                    <a:pt x="803567" y="168148"/>
                  </a:lnTo>
                  <a:close/>
                </a:path>
              </a:pathLst>
            </a:custGeom>
            <a:solidFill>
              <a:srgbClr val="6F2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2280498" y="1523922"/>
              <a:ext cx="165735" cy="86360"/>
            </a:xfrm>
            <a:custGeom>
              <a:avLst/>
              <a:gdLst/>
              <a:ahLst/>
              <a:cxnLst/>
              <a:rect l="l" t="t" r="r" b="b"/>
              <a:pathLst>
                <a:path w="165734" h="86359">
                  <a:moveTo>
                    <a:pt x="165176" y="1534"/>
                  </a:moveTo>
                  <a:lnTo>
                    <a:pt x="145591" y="0"/>
                  </a:lnTo>
                  <a:lnTo>
                    <a:pt x="100128" y="6082"/>
                  </a:lnTo>
                  <a:lnTo>
                    <a:pt x="45895" y="30978"/>
                  </a:lnTo>
                  <a:lnTo>
                    <a:pt x="0" y="85887"/>
                  </a:lnTo>
                </a:path>
              </a:pathLst>
            </a:custGeom>
            <a:ln w="19697">
              <a:solidFill>
                <a:srgbClr val="6F2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12987249" y="1363135"/>
              <a:ext cx="185420" cy="30480"/>
            </a:xfrm>
            <a:custGeom>
              <a:avLst/>
              <a:gdLst/>
              <a:ahLst/>
              <a:cxnLst/>
              <a:rect l="l" t="t" r="r" b="b"/>
              <a:pathLst>
                <a:path w="185419" h="30480">
                  <a:moveTo>
                    <a:pt x="0" y="24094"/>
                  </a:moveTo>
                  <a:lnTo>
                    <a:pt x="17073" y="14375"/>
                  </a:lnTo>
                  <a:lnTo>
                    <a:pt x="60804" y="540"/>
                  </a:lnTo>
                  <a:lnTo>
                    <a:pt x="120475" y="0"/>
                  </a:lnTo>
                  <a:lnTo>
                    <a:pt x="185369" y="30164"/>
                  </a:lnTo>
                </a:path>
              </a:pathLst>
            </a:custGeom>
            <a:ln w="19697">
              <a:solidFill>
                <a:srgbClr val="6F2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12134876" y="1617141"/>
              <a:ext cx="1537335" cy="591185"/>
            </a:xfrm>
            <a:custGeom>
              <a:avLst/>
              <a:gdLst/>
              <a:ahLst/>
              <a:cxnLst/>
              <a:rect l="l" t="t" r="r" b="b"/>
              <a:pathLst>
                <a:path w="1537334" h="591185">
                  <a:moveTo>
                    <a:pt x="270573" y="444334"/>
                  </a:moveTo>
                  <a:lnTo>
                    <a:pt x="249783" y="403758"/>
                  </a:lnTo>
                  <a:lnTo>
                    <a:pt x="212496" y="375399"/>
                  </a:lnTo>
                  <a:lnTo>
                    <a:pt x="163906" y="361810"/>
                  </a:lnTo>
                  <a:lnTo>
                    <a:pt x="109194" y="365531"/>
                  </a:lnTo>
                  <a:lnTo>
                    <a:pt x="58585" y="386651"/>
                  </a:lnTo>
                  <a:lnTo>
                    <a:pt x="21170" y="420509"/>
                  </a:lnTo>
                  <a:lnTo>
                    <a:pt x="469" y="462521"/>
                  </a:lnTo>
                  <a:lnTo>
                    <a:pt x="0" y="508114"/>
                  </a:lnTo>
                  <a:lnTo>
                    <a:pt x="20777" y="548690"/>
                  </a:lnTo>
                  <a:lnTo>
                    <a:pt x="58064" y="577049"/>
                  </a:lnTo>
                  <a:lnTo>
                    <a:pt x="106667" y="590638"/>
                  </a:lnTo>
                  <a:lnTo>
                    <a:pt x="161378" y="586917"/>
                  </a:lnTo>
                  <a:lnTo>
                    <a:pt x="211988" y="565810"/>
                  </a:lnTo>
                  <a:lnTo>
                    <a:pt x="249402" y="531952"/>
                  </a:lnTo>
                  <a:lnTo>
                    <a:pt x="270090" y="489927"/>
                  </a:lnTo>
                  <a:lnTo>
                    <a:pt x="270573" y="444334"/>
                  </a:lnTo>
                  <a:close/>
                </a:path>
                <a:path w="1537334" h="591185">
                  <a:moveTo>
                    <a:pt x="1537131" y="82524"/>
                  </a:moveTo>
                  <a:lnTo>
                    <a:pt x="1516341" y="41935"/>
                  </a:lnTo>
                  <a:lnTo>
                    <a:pt x="1479054" y="13589"/>
                  </a:lnTo>
                  <a:lnTo>
                    <a:pt x="1430451" y="0"/>
                  </a:lnTo>
                  <a:lnTo>
                    <a:pt x="1375740" y="3721"/>
                  </a:lnTo>
                  <a:lnTo>
                    <a:pt x="1325130" y="24828"/>
                  </a:lnTo>
                  <a:lnTo>
                    <a:pt x="1287729" y="58686"/>
                  </a:lnTo>
                  <a:lnTo>
                    <a:pt x="1267028" y="100711"/>
                  </a:lnTo>
                  <a:lnTo>
                    <a:pt x="1266545" y="146304"/>
                  </a:lnTo>
                  <a:lnTo>
                    <a:pt x="1287335" y="186880"/>
                  </a:lnTo>
                  <a:lnTo>
                    <a:pt x="1324622" y="215239"/>
                  </a:lnTo>
                  <a:lnTo>
                    <a:pt x="1373225" y="228815"/>
                  </a:lnTo>
                  <a:lnTo>
                    <a:pt x="1427924" y="225107"/>
                  </a:lnTo>
                  <a:lnTo>
                    <a:pt x="1478546" y="203987"/>
                  </a:lnTo>
                  <a:lnTo>
                    <a:pt x="1515960" y="170129"/>
                  </a:lnTo>
                  <a:lnTo>
                    <a:pt x="1536661" y="128117"/>
                  </a:lnTo>
                  <a:lnTo>
                    <a:pt x="1537131" y="82524"/>
                  </a:lnTo>
                  <a:close/>
                </a:path>
              </a:pathLst>
            </a:custGeom>
            <a:solidFill>
              <a:srgbClr val="EB83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7" name="object 9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2788520" y="2024149"/>
              <a:ext cx="252259" cy="189880"/>
            </a:xfrm>
            <a:prstGeom prst="rect">
              <a:avLst/>
            </a:prstGeom>
          </p:spPr>
        </p:pic>
        <p:sp>
          <p:nvSpPr>
            <p:cNvPr id="98" name="object 98"/>
            <p:cNvSpPr/>
            <p:nvPr/>
          </p:nvSpPr>
          <p:spPr>
            <a:xfrm>
              <a:off x="13806946" y="1673216"/>
              <a:ext cx="247650" cy="542290"/>
            </a:xfrm>
            <a:custGeom>
              <a:avLst/>
              <a:gdLst/>
              <a:ahLst/>
              <a:cxnLst/>
              <a:rect l="l" t="t" r="r" b="b"/>
              <a:pathLst>
                <a:path w="247650" h="542289">
                  <a:moveTo>
                    <a:pt x="101841" y="0"/>
                  </a:moveTo>
                  <a:lnTo>
                    <a:pt x="154652" y="49223"/>
                  </a:lnTo>
                  <a:lnTo>
                    <a:pt x="199263" y="105981"/>
                  </a:lnTo>
                  <a:lnTo>
                    <a:pt x="223602" y="147880"/>
                  </a:lnTo>
                  <a:lnTo>
                    <a:pt x="240741" y="193027"/>
                  </a:lnTo>
                  <a:lnTo>
                    <a:pt x="247648" y="236792"/>
                  </a:lnTo>
                  <a:lnTo>
                    <a:pt x="245886" y="280910"/>
                  </a:lnTo>
                  <a:lnTo>
                    <a:pt x="236302" y="324346"/>
                  </a:lnTo>
                  <a:lnTo>
                    <a:pt x="219746" y="366065"/>
                  </a:lnTo>
                  <a:lnTo>
                    <a:pt x="197067" y="405030"/>
                  </a:lnTo>
                  <a:lnTo>
                    <a:pt x="169113" y="440207"/>
                  </a:lnTo>
                  <a:lnTo>
                    <a:pt x="132714" y="474429"/>
                  </a:lnTo>
                  <a:lnTo>
                    <a:pt x="91819" y="503139"/>
                  </a:lnTo>
                  <a:lnTo>
                    <a:pt x="47292" y="525814"/>
                  </a:lnTo>
                  <a:lnTo>
                    <a:pt x="0" y="541934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3642106" y="2144058"/>
              <a:ext cx="193339" cy="218594"/>
            </a:xfrm>
            <a:prstGeom prst="rect">
              <a:avLst/>
            </a:prstGeom>
          </p:spPr>
        </p:pic>
        <p:pic>
          <p:nvPicPr>
            <p:cNvPr id="100" name="object 10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5268544" y="11472843"/>
              <a:ext cx="2501899" cy="1557355"/>
            </a:xfrm>
            <a:prstGeom prst="rect">
              <a:avLst/>
            </a:prstGeom>
          </p:spPr>
        </p:pic>
        <p:pic>
          <p:nvPicPr>
            <p:cNvPr id="101" name="object 10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8313537" y="8742729"/>
              <a:ext cx="601071" cy="601144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9377757" y="6928256"/>
              <a:ext cx="1226143" cy="1226134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294206" y="11299403"/>
              <a:ext cx="262958" cy="262653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214805" y="8622225"/>
              <a:ext cx="3954067" cy="3949700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2583744" y="6024549"/>
              <a:ext cx="1054099" cy="1104894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2456744" y="5872149"/>
              <a:ext cx="1308099" cy="140969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13071234" y="6534023"/>
              <a:ext cx="73971" cy="85522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496644" y="6278549"/>
              <a:ext cx="1028699" cy="1041394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95044" y="6164249"/>
              <a:ext cx="1219199" cy="1269994"/>
            </a:xfrm>
            <a:prstGeom prst="rect">
              <a:avLst/>
            </a:prstGeom>
          </p:spPr>
        </p:pic>
        <p:sp>
          <p:nvSpPr>
            <p:cNvPr id="110" name="object 110"/>
            <p:cNvSpPr/>
            <p:nvPr/>
          </p:nvSpPr>
          <p:spPr>
            <a:xfrm>
              <a:off x="1982922" y="6769979"/>
              <a:ext cx="55244" cy="59055"/>
            </a:xfrm>
            <a:custGeom>
              <a:avLst/>
              <a:gdLst/>
              <a:ahLst/>
              <a:cxnLst/>
              <a:rect l="l" t="t" r="r" b="b"/>
              <a:pathLst>
                <a:path w="55244" h="59054">
                  <a:moveTo>
                    <a:pt x="43673" y="0"/>
                  </a:moveTo>
                  <a:lnTo>
                    <a:pt x="4715" y="32080"/>
                  </a:lnTo>
                  <a:lnTo>
                    <a:pt x="0" y="51781"/>
                  </a:lnTo>
                  <a:lnTo>
                    <a:pt x="3911" y="57462"/>
                  </a:lnTo>
                  <a:lnTo>
                    <a:pt x="11547" y="58725"/>
                  </a:lnTo>
                  <a:lnTo>
                    <a:pt x="21339" y="55536"/>
                  </a:lnTo>
                  <a:lnTo>
                    <a:pt x="50499" y="26644"/>
                  </a:lnTo>
                  <a:lnTo>
                    <a:pt x="55218" y="6940"/>
                  </a:lnTo>
                  <a:lnTo>
                    <a:pt x="51308" y="1264"/>
                  </a:lnTo>
                  <a:lnTo>
                    <a:pt x="436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1" name="object 111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361244" y="9936150"/>
              <a:ext cx="1028699" cy="1066794"/>
            </a:xfrm>
            <a:prstGeom prst="rect">
              <a:avLst/>
            </a:prstGeom>
          </p:spPr>
        </p:pic>
        <p:pic>
          <p:nvPicPr>
            <p:cNvPr id="112" name="object 112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272344" y="9809150"/>
              <a:ext cx="1206499" cy="1320794"/>
            </a:xfrm>
            <a:prstGeom prst="rect">
              <a:avLst/>
            </a:prstGeom>
          </p:spPr>
        </p:pic>
        <p:pic>
          <p:nvPicPr>
            <p:cNvPr id="113" name="object 113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0838869" y="10409202"/>
              <a:ext cx="82258" cy="117316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1491544" y="2887649"/>
              <a:ext cx="1054099" cy="1117594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1364544" y="2709849"/>
              <a:ext cx="1308099" cy="1473194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1974925" y="3391169"/>
              <a:ext cx="70908" cy="98515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7313244" y="8755050"/>
              <a:ext cx="1028699" cy="1028694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7224344" y="8653450"/>
              <a:ext cx="1219199" cy="1231894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7803466" y="9218164"/>
              <a:ext cx="78018" cy="8097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589844" y="7510450"/>
              <a:ext cx="1054099" cy="1104894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0475544" y="7332650"/>
              <a:ext cx="1282699" cy="1460494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1083647" y="7970732"/>
              <a:ext cx="95243" cy="138624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4138244" y="5935649"/>
              <a:ext cx="1155699" cy="1193794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4087443" y="5872144"/>
              <a:ext cx="1270000" cy="1333499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4625602" y="6427793"/>
              <a:ext cx="192087" cy="21311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4951044" y="8932850"/>
              <a:ext cx="1015999" cy="1028694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874844" y="8831250"/>
              <a:ext cx="1181099" cy="1231894"/>
            </a:xfrm>
            <a:prstGeom prst="rect">
              <a:avLst/>
            </a:prstGeom>
          </p:spPr>
        </p:pic>
        <p:sp>
          <p:nvSpPr>
            <p:cNvPr id="128" name="object 128"/>
            <p:cNvSpPr/>
            <p:nvPr/>
          </p:nvSpPr>
          <p:spPr>
            <a:xfrm>
              <a:off x="5430297" y="9422301"/>
              <a:ext cx="60325" cy="54610"/>
            </a:xfrm>
            <a:custGeom>
              <a:avLst/>
              <a:gdLst/>
              <a:ahLst/>
              <a:cxnLst/>
              <a:rect l="l" t="t" r="r" b="b"/>
              <a:pathLst>
                <a:path w="60325" h="54609">
                  <a:moveTo>
                    <a:pt x="55635" y="0"/>
                  </a:moveTo>
                  <a:lnTo>
                    <a:pt x="13660" y="23400"/>
                  </a:lnTo>
                  <a:lnTo>
                    <a:pt x="0" y="50689"/>
                  </a:lnTo>
                  <a:lnTo>
                    <a:pt x="4221" y="54043"/>
                  </a:lnTo>
                  <a:lnTo>
                    <a:pt x="46196" y="30642"/>
                  </a:lnTo>
                  <a:lnTo>
                    <a:pt x="59859" y="3353"/>
                  </a:lnTo>
                  <a:lnTo>
                    <a:pt x="55635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1821744" y="246044"/>
              <a:ext cx="1117599" cy="1231900"/>
            </a:xfrm>
            <a:prstGeom prst="rect">
              <a:avLst/>
            </a:prstGeom>
          </p:spPr>
        </p:pic>
        <p:pic>
          <p:nvPicPr>
            <p:cNvPr id="130" name="object 130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1656644" y="0"/>
              <a:ext cx="1447799" cy="1757343"/>
            </a:xfrm>
            <a:prstGeom prst="rect">
              <a:avLst/>
            </a:prstGeom>
          </p:spPr>
        </p:pic>
        <p:pic>
          <p:nvPicPr>
            <p:cNvPr id="131" name="object 131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11821744" y="296844"/>
              <a:ext cx="1142999" cy="1117600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11758243" y="246044"/>
              <a:ext cx="1257300" cy="1219200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2299046" y="777934"/>
              <a:ext cx="184912" cy="158191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14044294" y="1871649"/>
              <a:ext cx="1054048" cy="1269994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13942694" y="1566849"/>
              <a:ext cx="1257248" cy="1879594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4044294" y="1909749"/>
              <a:ext cx="1079448" cy="1168394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4006143" y="1846244"/>
              <a:ext cx="1155700" cy="1295400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4522029" y="2395067"/>
              <a:ext cx="132092" cy="204381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4143981" y="3680333"/>
              <a:ext cx="9370743" cy="4630336"/>
            </a:xfrm>
            <a:prstGeom prst="rect">
              <a:avLst/>
            </a:prstGeom>
          </p:spPr>
        </p:pic>
      </p:grpSp>
      <p:sp>
        <p:nvSpPr>
          <p:cNvPr id="140" name="object 140"/>
          <p:cNvSpPr txBox="1"/>
          <p:nvPr/>
        </p:nvSpPr>
        <p:spPr>
          <a:xfrm>
            <a:off x="4851397" y="6954716"/>
            <a:ext cx="7899400" cy="9702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200">
                <a:solidFill>
                  <a:srgbClr val="055E50"/>
                </a:solidFill>
                <a:latin typeface="PMingLiU"/>
                <a:cs typeface="PMingLiU"/>
              </a:rPr>
              <a:t>第二单元第七课云朵兔</a:t>
            </a:r>
            <a:endParaRPr sz="62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590" y="1176837"/>
            <a:ext cx="14860905" cy="11002645"/>
            <a:chOff x="1063590" y="1176837"/>
            <a:chExt cx="14860905" cy="11002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111" y="9705573"/>
              <a:ext cx="271279" cy="2118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92082" y="8923985"/>
              <a:ext cx="2131060" cy="1174750"/>
            </a:xfrm>
            <a:custGeom>
              <a:avLst/>
              <a:gdLst/>
              <a:ahLst/>
              <a:cxnLst/>
              <a:rect l="l" t="t" r="r" b="b"/>
              <a:pathLst>
                <a:path w="2131060" h="1174750">
                  <a:moveTo>
                    <a:pt x="2130983" y="0"/>
                  </a:moveTo>
                  <a:lnTo>
                    <a:pt x="2078266" y="0"/>
                  </a:lnTo>
                  <a:lnTo>
                    <a:pt x="1797507" y="0"/>
                  </a:lnTo>
                  <a:lnTo>
                    <a:pt x="1780019" y="0"/>
                  </a:lnTo>
                  <a:lnTo>
                    <a:pt x="1671866" y="85966"/>
                  </a:lnTo>
                  <a:lnTo>
                    <a:pt x="834402" y="346900"/>
                  </a:lnTo>
                  <a:lnTo>
                    <a:pt x="45593" y="392709"/>
                  </a:lnTo>
                  <a:lnTo>
                    <a:pt x="30111" y="429145"/>
                  </a:lnTo>
                  <a:lnTo>
                    <a:pt x="17132" y="468820"/>
                  </a:lnTo>
                  <a:lnTo>
                    <a:pt x="7696" y="509485"/>
                  </a:lnTo>
                  <a:lnTo>
                    <a:pt x="1943" y="551065"/>
                  </a:lnTo>
                  <a:lnTo>
                    <a:pt x="0" y="593458"/>
                  </a:lnTo>
                  <a:lnTo>
                    <a:pt x="787" y="610730"/>
                  </a:lnTo>
                  <a:lnTo>
                    <a:pt x="1943" y="635838"/>
                  </a:lnTo>
                  <a:lnTo>
                    <a:pt x="7696" y="677418"/>
                  </a:lnTo>
                  <a:lnTo>
                    <a:pt x="16751" y="716432"/>
                  </a:lnTo>
                  <a:lnTo>
                    <a:pt x="1053198" y="1174318"/>
                  </a:lnTo>
                  <a:lnTo>
                    <a:pt x="1117993" y="1123950"/>
                  </a:lnTo>
                  <a:lnTo>
                    <a:pt x="1128331" y="1128509"/>
                  </a:lnTo>
                  <a:lnTo>
                    <a:pt x="1855393" y="563359"/>
                  </a:lnTo>
                  <a:lnTo>
                    <a:pt x="2130983" y="0"/>
                  </a:lnTo>
                  <a:close/>
                </a:path>
              </a:pathLst>
            </a:custGeom>
            <a:solidFill>
              <a:srgbClr val="67B592">
                <a:alpha val="9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45894" y="8738070"/>
              <a:ext cx="4416425" cy="1558925"/>
            </a:xfrm>
            <a:custGeom>
              <a:avLst/>
              <a:gdLst/>
              <a:ahLst/>
              <a:cxnLst/>
              <a:rect l="l" t="t" r="r" b="b"/>
              <a:pathLst>
                <a:path w="4416425" h="1558925">
                  <a:moveTo>
                    <a:pt x="3577104" y="0"/>
                  </a:moveTo>
                  <a:lnTo>
                    <a:pt x="838945" y="0"/>
                  </a:lnTo>
                  <a:lnTo>
                    <a:pt x="789719" y="1325"/>
                  </a:lnTo>
                  <a:lnTo>
                    <a:pt x="741233" y="5252"/>
                  </a:lnTo>
                  <a:lnTo>
                    <a:pt x="693567" y="11707"/>
                  </a:lnTo>
                  <a:lnTo>
                    <a:pt x="646801" y="20616"/>
                  </a:lnTo>
                  <a:lnTo>
                    <a:pt x="601013" y="31906"/>
                  </a:lnTo>
                  <a:lnTo>
                    <a:pt x="556283" y="45503"/>
                  </a:lnTo>
                  <a:lnTo>
                    <a:pt x="512689" y="61334"/>
                  </a:lnTo>
                  <a:lnTo>
                    <a:pt x="470311" y="79324"/>
                  </a:lnTo>
                  <a:lnTo>
                    <a:pt x="429228" y="99400"/>
                  </a:lnTo>
                  <a:lnTo>
                    <a:pt x="389520" y="121489"/>
                  </a:lnTo>
                  <a:lnTo>
                    <a:pt x="351265" y="145517"/>
                  </a:lnTo>
                  <a:lnTo>
                    <a:pt x="314542" y="171410"/>
                  </a:lnTo>
                  <a:lnTo>
                    <a:pt x="279431" y="199094"/>
                  </a:lnTo>
                  <a:lnTo>
                    <a:pt x="246011" y="228496"/>
                  </a:lnTo>
                  <a:lnTo>
                    <a:pt x="214361" y="259543"/>
                  </a:lnTo>
                  <a:lnTo>
                    <a:pt x="184560" y="292160"/>
                  </a:lnTo>
                  <a:lnTo>
                    <a:pt x="156664" y="326307"/>
                  </a:lnTo>
                  <a:lnTo>
                    <a:pt x="130822" y="361812"/>
                  </a:lnTo>
                  <a:lnTo>
                    <a:pt x="107044" y="398699"/>
                  </a:lnTo>
                  <a:lnTo>
                    <a:pt x="85431" y="436863"/>
                  </a:lnTo>
                  <a:lnTo>
                    <a:pt x="66063" y="476229"/>
                  </a:lnTo>
                  <a:lnTo>
                    <a:pt x="49019" y="516723"/>
                  </a:lnTo>
                  <a:lnTo>
                    <a:pt x="34379" y="558273"/>
                  </a:lnTo>
                  <a:lnTo>
                    <a:pt x="22221" y="600804"/>
                  </a:lnTo>
                  <a:lnTo>
                    <a:pt x="12625" y="644243"/>
                  </a:lnTo>
                  <a:lnTo>
                    <a:pt x="5669" y="688517"/>
                  </a:lnTo>
                  <a:lnTo>
                    <a:pt x="1433" y="733551"/>
                  </a:lnTo>
                  <a:lnTo>
                    <a:pt x="0" y="779360"/>
                  </a:lnTo>
                  <a:lnTo>
                    <a:pt x="2035" y="834005"/>
                  </a:lnTo>
                  <a:lnTo>
                    <a:pt x="8062" y="887634"/>
                  </a:lnTo>
                  <a:lnTo>
                    <a:pt x="17944" y="940123"/>
                  </a:lnTo>
                  <a:lnTo>
                    <a:pt x="31551" y="991352"/>
                  </a:lnTo>
                  <a:lnTo>
                    <a:pt x="48747" y="1041196"/>
                  </a:lnTo>
                  <a:lnTo>
                    <a:pt x="69402" y="1089533"/>
                  </a:lnTo>
                  <a:lnTo>
                    <a:pt x="88489" y="1127396"/>
                  </a:lnTo>
                  <a:lnTo>
                    <a:pt x="109661" y="1164142"/>
                  </a:lnTo>
                  <a:lnTo>
                    <a:pt x="132842" y="1199693"/>
                  </a:lnTo>
                  <a:lnTo>
                    <a:pt x="157959" y="1233970"/>
                  </a:lnTo>
                  <a:lnTo>
                    <a:pt x="187020" y="1269305"/>
                  </a:lnTo>
                  <a:lnTo>
                    <a:pt x="218158" y="1303032"/>
                  </a:lnTo>
                  <a:lnTo>
                    <a:pt x="251290" y="1335064"/>
                  </a:lnTo>
                  <a:lnTo>
                    <a:pt x="286330" y="1365313"/>
                  </a:lnTo>
                  <a:lnTo>
                    <a:pt x="324179" y="1394402"/>
                  </a:lnTo>
                  <a:lnTo>
                    <a:pt x="363843" y="1421430"/>
                  </a:lnTo>
                  <a:lnTo>
                    <a:pt x="405223" y="1446309"/>
                  </a:lnTo>
                  <a:lnTo>
                    <a:pt x="448225" y="1468948"/>
                  </a:lnTo>
                  <a:lnTo>
                    <a:pt x="492750" y="1489259"/>
                  </a:lnTo>
                  <a:lnTo>
                    <a:pt x="538702" y="1507151"/>
                  </a:lnTo>
                  <a:lnTo>
                    <a:pt x="585983" y="1522536"/>
                  </a:lnTo>
                  <a:lnTo>
                    <a:pt x="634498" y="1535325"/>
                  </a:lnTo>
                  <a:lnTo>
                    <a:pt x="684148" y="1545427"/>
                  </a:lnTo>
                  <a:lnTo>
                    <a:pt x="734837" y="1552753"/>
                  </a:lnTo>
                  <a:lnTo>
                    <a:pt x="786469" y="1557214"/>
                  </a:lnTo>
                  <a:lnTo>
                    <a:pt x="838945" y="1558721"/>
                  </a:lnTo>
                  <a:lnTo>
                    <a:pt x="3577104" y="1558721"/>
                  </a:lnTo>
                  <a:lnTo>
                    <a:pt x="3626321" y="1557396"/>
                  </a:lnTo>
                  <a:lnTo>
                    <a:pt x="3674799" y="1553468"/>
                  </a:lnTo>
                  <a:lnTo>
                    <a:pt x="3722458" y="1547011"/>
                  </a:lnTo>
                  <a:lnTo>
                    <a:pt x="3769221" y="1538100"/>
                  </a:lnTo>
                  <a:lnTo>
                    <a:pt x="3815006" y="1526807"/>
                  </a:lnTo>
                  <a:lnTo>
                    <a:pt x="3859736" y="1513207"/>
                  </a:lnTo>
                  <a:lnTo>
                    <a:pt x="3903330" y="1497373"/>
                  </a:lnTo>
                  <a:lnTo>
                    <a:pt x="3945709" y="1479379"/>
                  </a:lnTo>
                  <a:lnTo>
                    <a:pt x="3986794" y="1459299"/>
                  </a:lnTo>
                  <a:lnTo>
                    <a:pt x="4026506" y="1437206"/>
                  </a:lnTo>
                  <a:lnTo>
                    <a:pt x="4064764" y="1413174"/>
                  </a:lnTo>
                  <a:lnTo>
                    <a:pt x="4067638" y="1411147"/>
                  </a:lnTo>
                  <a:lnTo>
                    <a:pt x="903030" y="1411147"/>
                  </a:lnTo>
                  <a:lnTo>
                    <a:pt x="854558" y="1409396"/>
                  </a:lnTo>
                  <a:lnTo>
                    <a:pt x="807055" y="1404228"/>
                  </a:lnTo>
                  <a:lnTo>
                    <a:pt x="760644" y="1395772"/>
                  </a:lnTo>
                  <a:lnTo>
                    <a:pt x="715446" y="1384157"/>
                  </a:lnTo>
                  <a:lnTo>
                    <a:pt x="671584" y="1369511"/>
                  </a:lnTo>
                  <a:lnTo>
                    <a:pt x="629182" y="1351965"/>
                  </a:lnTo>
                  <a:lnTo>
                    <a:pt x="588362" y="1331645"/>
                  </a:lnTo>
                  <a:lnTo>
                    <a:pt x="544140" y="1305267"/>
                  </a:lnTo>
                  <a:lnTo>
                    <a:pt x="502324" y="1275649"/>
                  </a:lnTo>
                  <a:lnTo>
                    <a:pt x="463116" y="1242972"/>
                  </a:lnTo>
                  <a:lnTo>
                    <a:pt x="426716" y="1207414"/>
                  </a:lnTo>
                  <a:lnTo>
                    <a:pt x="397689" y="1174608"/>
                  </a:lnTo>
                  <a:lnTo>
                    <a:pt x="371014" y="1139918"/>
                  </a:lnTo>
                  <a:lnTo>
                    <a:pt x="346806" y="1103463"/>
                  </a:lnTo>
                  <a:lnTo>
                    <a:pt x="325180" y="1065364"/>
                  </a:lnTo>
                  <a:lnTo>
                    <a:pt x="304323" y="1021476"/>
                  </a:lnTo>
                  <a:lnTo>
                    <a:pt x="286905" y="975868"/>
                  </a:lnTo>
                  <a:lnTo>
                    <a:pt x="273083" y="928697"/>
                  </a:lnTo>
                  <a:lnTo>
                    <a:pt x="263015" y="880117"/>
                  </a:lnTo>
                  <a:lnTo>
                    <a:pt x="256858" y="830287"/>
                  </a:lnTo>
                  <a:lnTo>
                    <a:pt x="254771" y="779360"/>
                  </a:lnTo>
                  <a:lnTo>
                    <a:pt x="254814" y="769624"/>
                  </a:lnTo>
                  <a:lnTo>
                    <a:pt x="258886" y="708194"/>
                  </a:lnTo>
                  <a:lnTo>
                    <a:pt x="266111" y="661487"/>
                  </a:lnTo>
                  <a:lnTo>
                    <a:pt x="276779" y="615953"/>
                  </a:lnTo>
                  <a:lnTo>
                    <a:pt x="290755" y="571724"/>
                  </a:lnTo>
                  <a:lnTo>
                    <a:pt x="307903" y="528931"/>
                  </a:lnTo>
                  <a:lnTo>
                    <a:pt x="328088" y="487709"/>
                  </a:lnTo>
                  <a:lnTo>
                    <a:pt x="351174" y="448187"/>
                  </a:lnTo>
                  <a:lnTo>
                    <a:pt x="377026" y="410500"/>
                  </a:lnTo>
                  <a:lnTo>
                    <a:pt x="405507" y="374778"/>
                  </a:lnTo>
                  <a:lnTo>
                    <a:pt x="436482" y="341154"/>
                  </a:lnTo>
                  <a:lnTo>
                    <a:pt x="469815" y="309761"/>
                  </a:lnTo>
                  <a:lnTo>
                    <a:pt x="505372" y="280730"/>
                  </a:lnTo>
                  <a:lnTo>
                    <a:pt x="543016" y="254193"/>
                  </a:lnTo>
                  <a:lnTo>
                    <a:pt x="582611" y="230284"/>
                  </a:lnTo>
                  <a:lnTo>
                    <a:pt x="624022" y="209133"/>
                  </a:lnTo>
                  <a:lnTo>
                    <a:pt x="667114" y="190874"/>
                  </a:lnTo>
                  <a:lnTo>
                    <a:pt x="711750" y="175639"/>
                  </a:lnTo>
                  <a:lnTo>
                    <a:pt x="757796" y="163558"/>
                  </a:lnTo>
                  <a:lnTo>
                    <a:pt x="805114" y="154766"/>
                  </a:lnTo>
                  <a:lnTo>
                    <a:pt x="853571" y="149394"/>
                  </a:lnTo>
                  <a:lnTo>
                    <a:pt x="903030" y="147574"/>
                  </a:lnTo>
                  <a:lnTo>
                    <a:pt x="4067699" y="147574"/>
                  </a:lnTo>
                  <a:lnTo>
                    <a:pt x="4027664" y="122187"/>
                  </a:lnTo>
                  <a:lnTo>
                    <a:pt x="3983357" y="97638"/>
                  </a:lnTo>
                  <a:lnTo>
                    <a:pt x="3937353" y="75593"/>
                  </a:lnTo>
                  <a:lnTo>
                    <a:pt x="3889763" y="56154"/>
                  </a:lnTo>
                  <a:lnTo>
                    <a:pt x="3840698" y="39423"/>
                  </a:lnTo>
                  <a:lnTo>
                    <a:pt x="3790267" y="25505"/>
                  </a:lnTo>
                  <a:lnTo>
                    <a:pt x="3738581" y="14500"/>
                  </a:lnTo>
                  <a:lnTo>
                    <a:pt x="3685752" y="6513"/>
                  </a:lnTo>
                  <a:lnTo>
                    <a:pt x="3631889" y="1645"/>
                  </a:lnTo>
                  <a:lnTo>
                    <a:pt x="3577104" y="0"/>
                  </a:lnTo>
                  <a:close/>
                </a:path>
                <a:path w="4416425" h="1558925">
                  <a:moveTo>
                    <a:pt x="4067699" y="147574"/>
                  </a:moveTo>
                  <a:lnTo>
                    <a:pt x="3513019" y="147574"/>
                  </a:lnTo>
                  <a:lnTo>
                    <a:pt x="3563870" y="149495"/>
                  </a:lnTo>
                  <a:lnTo>
                    <a:pt x="3613647" y="155166"/>
                  </a:lnTo>
                  <a:lnTo>
                    <a:pt x="3662205" y="164444"/>
                  </a:lnTo>
                  <a:lnTo>
                    <a:pt x="3709398" y="177188"/>
                  </a:lnTo>
                  <a:lnTo>
                    <a:pt x="3755082" y="193257"/>
                  </a:lnTo>
                  <a:lnTo>
                    <a:pt x="3799112" y="212509"/>
                  </a:lnTo>
                  <a:lnTo>
                    <a:pt x="3843815" y="236181"/>
                  </a:lnTo>
                  <a:lnTo>
                    <a:pt x="3886319" y="263090"/>
                  </a:lnTo>
                  <a:lnTo>
                    <a:pt x="3926448" y="293063"/>
                  </a:lnTo>
                  <a:lnTo>
                    <a:pt x="3964025" y="325931"/>
                  </a:lnTo>
                  <a:lnTo>
                    <a:pt x="3998874" y="361522"/>
                  </a:lnTo>
                  <a:lnTo>
                    <a:pt x="4030820" y="399666"/>
                  </a:lnTo>
                  <a:lnTo>
                    <a:pt x="4059685" y="440192"/>
                  </a:lnTo>
                  <a:lnTo>
                    <a:pt x="4085294" y="482930"/>
                  </a:lnTo>
                  <a:lnTo>
                    <a:pt x="4103645" y="519076"/>
                  </a:lnTo>
                  <a:lnTo>
                    <a:pt x="4119609" y="556472"/>
                  </a:lnTo>
                  <a:lnTo>
                    <a:pt x="4133107" y="595026"/>
                  </a:lnTo>
                  <a:lnTo>
                    <a:pt x="4144057" y="634644"/>
                  </a:lnTo>
                  <a:lnTo>
                    <a:pt x="4155978" y="698579"/>
                  </a:lnTo>
                  <a:lnTo>
                    <a:pt x="4161088" y="764514"/>
                  </a:lnTo>
                  <a:lnTo>
                    <a:pt x="4161278" y="779360"/>
                  </a:lnTo>
                  <a:lnTo>
                    <a:pt x="4159497" y="826441"/>
                  </a:lnTo>
                  <a:lnTo>
                    <a:pt x="4154236" y="872594"/>
                  </a:lnTo>
                  <a:lnTo>
                    <a:pt x="4145623" y="917695"/>
                  </a:lnTo>
                  <a:lnTo>
                    <a:pt x="4133784" y="961622"/>
                  </a:lnTo>
                  <a:lnTo>
                    <a:pt x="4118845" y="1004252"/>
                  </a:lnTo>
                  <a:lnTo>
                    <a:pt x="4100933" y="1045461"/>
                  </a:lnTo>
                  <a:lnTo>
                    <a:pt x="4080173" y="1085127"/>
                  </a:lnTo>
                  <a:lnTo>
                    <a:pt x="4056693" y="1123125"/>
                  </a:lnTo>
                  <a:lnTo>
                    <a:pt x="4030618" y="1159334"/>
                  </a:lnTo>
                  <a:lnTo>
                    <a:pt x="4002074" y="1193630"/>
                  </a:lnTo>
                  <a:lnTo>
                    <a:pt x="3971189" y="1225889"/>
                  </a:lnTo>
                  <a:lnTo>
                    <a:pt x="3938089" y="1255990"/>
                  </a:lnTo>
                  <a:lnTo>
                    <a:pt x="3902899" y="1283807"/>
                  </a:lnTo>
                  <a:lnTo>
                    <a:pt x="3865746" y="1309220"/>
                  </a:lnTo>
                  <a:lnTo>
                    <a:pt x="3826757" y="1332104"/>
                  </a:lnTo>
                  <a:lnTo>
                    <a:pt x="3786057" y="1352336"/>
                  </a:lnTo>
                  <a:lnTo>
                    <a:pt x="3743774" y="1369793"/>
                  </a:lnTo>
                  <a:lnTo>
                    <a:pt x="3700033" y="1384352"/>
                  </a:lnTo>
                  <a:lnTo>
                    <a:pt x="3654960" y="1395890"/>
                  </a:lnTo>
                  <a:lnTo>
                    <a:pt x="3608683" y="1404284"/>
                  </a:lnTo>
                  <a:lnTo>
                    <a:pt x="3561327" y="1409411"/>
                  </a:lnTo>
                  <a:lnTo>
                    <a:pt x="3513019" y="1411147"/>
                  </a:lnTo>
                  <a:lnTo>
                    <a:pt x="4067638" y="1411147"/>
                  </a:lnTo>
                  <a:lnTo>
                    <a:pt x="4101491" y="1387276"/>
                  </a:lnTo>
                  <a:lnTo>
                    <a:pt x="4136607" y="1359587"/>
                  </a:lnTo>
                  <a:lnTo>
                    <a:pt x="4170032" y="1330180"/>
                  </a:lnTo>
                  <a:lnTo>
                    <a:pt x="4201686" y="1299129"/>
                  </a:lnTo>
                  <a:lnTo>
                    <a:pt x="4231492" y="1266507"/>
                  </a:lnTo>
                  <a:lnTo>
                    <a:pt x="4259369" y="1232388"/>
                  </a:lnTo>
                  <a:lnTo>
                    <a:pt x="4285238" y="1196846"/>
                  </a:lnTo>
                  <a:lnTo>
                    <a:pt x="4309019" y="1159954"/>
                  </a:lnTo>
                  <a:lnTo>
                    <a:pt x="4330635" y="1121787"/>
                  </a:lnTo>
                  <a:lnTo>
                    <a:pt x="4350004" y="1082417"/>
                  </a:lnTo>
                  <a:lnTo>
                    <a:pt x="4367048" y="1041919"/>
                  </a:lnTo>
                  <a:lnTo>
                    <a:pt x="4381687" y="1000366"/>
                  </a:lnTo>
                  <a:lnTo>
                    <a:pt x="4393843" y="957833"/>
                  </a:lnTo>
                  <a:lnTo>
                    <a:pt x="4403435" y="914391"/>
                  </a:lnTo>
                  <a:lnTo>
                    <a:pt x="4410385" y="870116"/>
                  </a:lnTo>
                  <a:lnTo>
                    <a:pt x="4414613" y="825082"/>
                  </a:lnTo>
                  <a:lnTo>
                    <a:pt x="4416040" y="779360"/>
                  </a:lnTo>
                  <a:lnTo>
                    <a:pt x="4415984" y="769624"/>
                  </a:lnTo>
                  <a:lnTo>
                    <a:pt x="4412543" y="707736"/>
                  </a:lnTo>
                  <a:lnTo>
                    <a:pt x="4403239" y="643144"/>
                  </a:lnTo>
                  <a:lnTo>
                    <a:pt x="4385928" y="571992"/>
                  </a:lnTo>
                  <a:lnTo>
                    <a:pt x="4373221" y="533322"/>
                  </a:lnTo>
                  <a:lnTo>
                    <a:pt x="4358444" y="495535"/>
                  </a:lnTo>
                  <a:lnTo>
                    <a:pt x="4341682" y="458673"/>
                  </a:lnTo>
                  <a:lnTo>
                    <a:pt x="4317287" y="412752"/>
                  </a:lnTo>
                  <a:lnTo>
                    <a:pt x="4289805" y="368590"/>
                  </a:lnTo>
                  <a:lnTo>
                    <a:pt x="4259340" y="326274"/>
                  </a:lnTo>
                  <a:lnTo>
                    <a:pt x="4226109" y="286024"/>
                  </a:lnTo>
                  <a:lnTo>
                    <a:pt x="4190163" y="247862"/>
                  </a:lnTo>
                  <a:lnTo>
                    <a:pt x="4151664" y="211941"/>
                  </a:lnTo>
                  <a:lnTo>
                    <a:pt x="4110745" y="178384"/>
                  </a:lnTo>
                  <a:lnTo>
                    <a:pt x="4070163" y="149136"/>
                  </a:lnTo>
                  <a:lnTo>
                    <a:pt x="4067699" y="147574"/>
                  </a:lnTo>
                  <a:close/>
                </a:path>
              </a:pathLst>
            </a:custGeom>
            <a:solidFill>
              <a:srgbClr val="F5F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49247" y="8829362"/>
              <a:ext cx="4209415" cy="1376680"/>
            </a:xfrm>
            <a:custGeom>
              <a:avLst/>
              <a:gdLst/>
              <a:ahLst/>
              <a:cxnLst/>
              <a:rect l="l" t="t" r="r" b="b"/>
              <a:pathLst>
                <a:path w="4209415" h="1376679">
                  <a:moveTo>
                    <a:pt x="3409667" y="0"/>
                  </a:moveTo>
                  <a:lnTo>
                    <a:pt x="799677" y="0"/>
                  </a:lnTo>
                  <a:lnTo>
                    <a:pt x="747169" y="1466"/>
                  </a:lnTo>
                  <a:lnTo>
                    <a:pt x="695559" y="5803"/>
                  </a:lnTo>
                  <a:lnTo>
                    <a:pt x="644952" y="12920"/>
                  </a:lnTo>
                  <a:lnTo>
                    <a:pt x="595454" y="22727"/>
                  </a:lnTo>
                  <a:lnTo>
                    <a:pt x="547172" y="35130"/>
                  </a:lnTo>
                  <a:lnTo>
                    <a:pt x="500211" y="50039"/>
                  </a:lnTo>
                  <a:lnTo>
                    <a:pt x="454677" y="67363"/>
                  </a:lnTo>
                  <a:lnTo>
                    <a:pt x="410676" y="87011"/>
                  </a:lnTo>
                  <a:lnTo>
                    <a:pt x="368315" y="108890"/>
                  </a:lnTo>
                  <a:lnTo>
                    <a:pt x="327700" y="132910"/>
                  </a:lnTo>
                  <a:lnTo>
                    <a:pt x="288935" y="158980"/>
                  </a:lnTo>
                  <a:lnTo>
                    <a:pt x="252013" y="187106"/>
                  </a:lnTo>
                  <a:lnTo>
                    <a:pt x="217385" y="216901"/>
                  </a:lnTo>
                  <a:lnTo>
                    <a:pt x="184811" y="248570"/>
                  </a:lnTo>
                  <a:lnTo>
                    <a:pt x="154512" y="281924"/>
                  </a:lnTo>
                  <a:lnTo>
                    <a:pt x="126595" y="316870"/>
                  </a:lnTo>
                  <a:lnTo>
                    <a:pt x="101165" y="353317"/>
                  </a:lnTo>
                  <a:lnTo>
                    <a:pt x="78328" y="391174"/>
                  </a:lnTo>
                  <a:lnTo>
                    <a:pt x="58192" y="430350"/>
                  </a:lnTo>
                  <a:lnTo>
                    <a:pt x="40826" y="470852"/>
                  </a:lnTo>
                  <a:lnTo>
                    <a:pt x="26440" y="512293"/>
                  </a:lnTo>
                  <a:lnTo>
                    <a:pt x="15038" y="554877"/>
                  </a:lnTo>
                  <a:lnTo>
                    <a:pt x="6759" y="598414"/>
                  </a:lnTo>
                  <a:lnTo>
                    <a:pt x="1710" y="642814"/>
                  </a:lnTo>
                  <a:lnTo>
                    <a:pt x="0" y="688073"/>
                  </a:lnTo>
                  <a:lnTo>
                    <a:pt x="1938" y="736315"/>
                  </a:lnTo>
                  <a:lnTo>
                    <a:pt x="7681" y="783661"/>
                  </a:lnTo>
                  <a:lnTo>
                    <a:pt x="17098" y="830002"/>
                  </a:lnTo>
                  <a:lnTo>
                    <a:pt x="30064" y="875229"/>
                  </a:lnTo>
                  <a:lnTo>
                    <a:pt x="46452" y="919235"/>
                  </a:lnTo>
                  <a:lnTo>
                    <a:pt x="66138" y="961910"/>
                  </a:lnTo>
                  <a:lnTo>
                    <a:pt x="104517" y="1027780"/>
                  </a:lnTo>
                  <a:lnTo>
                    <a:pt x="126647" y="1059210"/>
                  </a:lnTo>
                  <a:lnTo>
                    <a:pt x="150554" y="1089431"/>
                  </a:lnTo>
                  <a:lnTo>
                    <a:pt x="178259" y="1120627"/>
                  </a:lnTo>
                  <a:lnTo>
                    <a:pt x="207941" y="1150402"/>
                  </a:lnTo>
                  <a:lnTo>
                    <a:pt x="239521" y="1178680"/>
                  </a:lnTo>
                  <a:lnTo>
                    <a:pt x="272919" y="1205382"/>
                  </a:lnTo>
                  <a:lnTo>
                    <a:pt x="312364" y="1233312"/>
                  </a:lnTo>
                  <a:lnTo>
                    <a:pt x="353857" y="1259068"/>
                  </a:lnTo>
                  <a:lnTo>
                    <a:pt x="397278" y="1282547"/>
                  </a:lnTo>
                  <a:lnTo>
                    <a:pt x="442508" y="1303646"/>
                  </a:lnTo>
                  <a:lnTo>
                    <a:pt x="489426" y="1322264"/>
                  </a:lnTo>
                  <a:lnTo>
                    <a:pt x="537913" y="1338298"/>
                  </a:lnTo>
                  <a:lnTo>
                    <a:pt x="587848" y="1351646"/>
                  </a:lnTo>
                  <a:lnTo>
                    <a:pt x="639112" y="1362206"/>
                  </a:lnTo>
                  <a:lnTo>
                    <a:pt x="691585" y="1369875"/>
                  </a:lnTo>
                  <a:lnTo>
                    <a:pt x="745146" y="1374552"/>
                  </a:lnTo>
                  <a:lnTo>
                    <a:pt x="799677" y="1376133"/>
                  </a:lnTo>
                  <a:lnTo>
                    <a:pt x="3409667" y="1376133"/>
                  </a:lnTo>
                  <a:lnTo>
                    <a:pt x="3462165" y="1374667"/>
                  </a:lnTo>
                  <a:lnTo>
                    <a:pt x="3513768" y="1370328"/>
                  </a:lnTo>
                  <a:lnTo>
                    <a:pt x="3564370" y="1363209"/>
                  </a:lnTo>
                  <a:lnTo>
                    <a:pt x="3613865" y="1353401"/>
                  </a:lnTo>
                  <a:lnTo>
                    <a:pt x="3662146" y="1340995"/>
                  </a:lnTo>
                  <a:lnTo>
                    <a:pt x="3709108" y="1326083"/>
                  </a:lnTo>
                  <a:lnTo>
                    <a:pt x="3754643" y="1308755"/>
                  </a:lnTo>
                  <a:lnTo>
                    <a:pt x="3798646" y="1289104"/>
                  </a:lnTo>
                  <a:lnTo>
                    <a:pt x="3841011" y="1267220"/>
                  </a:lnTo>
                  <a:lnTo>
                    <a:pt x="3877132" y="1245857"/>
                  </a:lnTo>
                  <a:lnTo>
                    <a:pt x="799677" y="1245857"/>
                  </a:lnTo>
                  <a:lnTo>
                    <a:pt x="743218" y="1243756"/>
                  </a:lnTo>
                  <a:lnTo>
                    <a:pt x="688105" y="1237573"/>
                  </a:lnTo>
                  <a:lnTo>
                    <a:pt x="634532" y="1227491"/>
                  </a:lnTo>
                  <a:lnTo>
                    <a:pt x="582696" y="1213691"/>
                  </a:lnTo>
                  <a:lnTo>
                    <a:pt x="532790" y="1196355"/>
                  </a:lnTo>
                  <a:lnTo>
                    <a:pt x="485009" y="1175664"/>
                  </a:lnTo>
                  <a:lnTo>
                    <a:pt x="440787" y="1152376"/>
                  </a:lnTo>
                  <a:lnTo>
                    <a:pt x="398971" y="1126224"/>
                  </a:lnTo>
                  <a:lnTo>
                    <a:pt x="359763" y="1097370"/>
                  </a:lnTo>
                  <a:lnTo>
                    <a:pt x="323363" y="1065974"/>
                  </a:lnTo>
                  <a:lnTo>
                    <a:pt x="294336" y="1037017"/>
                  </a:lnTo>
                  <a:lnTo>
                    <a:pt x="267661" y="1006394"/>
                  </a:lnTo>
                  <a:lnTo>
                    <a:pt x="243453" y="974211"/>
                  </a:lnTo>
                  <a:lnTo>
                    <a:pt x="221827" y="940574"/>
                  </a:lnTo>
                  <a:lnTo>
                    <a:pt x="197206" y="893891"/>
                  </a:lnTo>
                  <a:lnTo>
                    <a:pt x="177583" y="845061"/>
                  </a:lnTo>
                  <a:lnTo>
                    <a:pt x="163228" y="794321"/>
                  </a:lnTo>
                  <a:lnTo>
                    <a:pt x="154416" y="741912"/>
                  </a:lnTo>
                  <a:lnTo>
                    <a:pt x="151418" y="688073"/>
                  </a:lnTo>
                  <a:lnTo>
                    <a:pt x="151461" y="679477"/>
                  </a:lnTo>
                  <a:lnTo>
                    <a:pt x="155811" y="623145"/>
                  </a:lnTo>
                  <a:lnTo>
                    <a:pt x="163672" y="579924"/>
                  </a:lnTo>
                  <a:lnTo>
                    <a:pt x="175315" y="537859"/>
                  </a:lnTo>
                  <a:lnTo>
                    <a:pt x="190582" y="497083"/>
                  </a:lnTo>
                  <a:lnTo>
                    <a:pt x="209317" y="457732"/>
                  </a:lnTo>
                  <a:lnTo>
                    <a:pt x="231363" y="419940"/>
                  </a:lnTo>
                  <a:lnTo>
                    <a:pt x="256562" y="383844"/>
                  </a:lnTo>
                  <a:lnTo>
                    <a:pt x="284757" y="349577"/>
                  </a:lnTo>
                  <a:lnTo>
                    <a:pt x="315792" y="317276"/>
                  </a:lnTo>
                  <a:lnTo>
                    <a:pt x="349509" y="287075"/>
                  </a:lnTo>
                  <a:lnTo>
                    <a:pt x="385752" y="259109"/>
                  </a:lnTo>
                  <a:lnTo>
                    <a:pt x="424364" y="233514"/>
                  </a:lnTo>
                  <a:lnTo>
                    <a:pt x="465186" y="210423"/>
                  </a:lnTo>
                  <a:lnTo>
                    <a:pt x="508063" y="189974"/>
                  </a:lnTo>
                  <a:lnTo>
                    <a:pt x="552838" y="172299"/>
                  </a:lnTo>
                  <a:lnTo>
                    <a:pt x="599353" y="157536"/>
                  </a:lnTo>
                  <a:lnTo>
                    <a:pt x="647451" y="145818"/>
                  </a:lnTo>
                  <a:lnTo>
                    <a:pt x="696976" y="137281"/>
                  </a:lnTo>
                  <a:lnTo>
                    <a:pt x="747770" y="132059"/>
                  </a:lnTo>
                  <a:lnTo>
                    <a:pt x="799677" y="130289"/>
                  </a:lnTo>
                  <a:lnTo>
                    <a:pt x="3877325" y="130289"/>
                  </a:lnTo>
                  <a:lnTo>
                    <a:pt x="3839147" y="107867"/>
                  </a:lnTo>
                  <a:lnTo>
                    <a:pt x="3796913" y="86195"/>
                  </a:lnTo>
                  <a:lnTo>
                    <a:pt x="3753061" y="66733"/>
                  </a:lnTo>
                  <a:lnTo>
                    <a:pt x="3707698" y="49572"/>
                  </a:lnTo>
                  <a:lnTo>
                    <a:pt x="3660927" y="34802"/>
                  </a:lnTo>
                  <a:lnTo>
                    <a:pt x="3612856" y="22515"/>
                  </a:lnTo>
                  <a:lnTo>
                    <a:pt x="3563589" y="12800"/>
                  </a:lnTo>
                  <a:lnTo>
                    <a:pt x="3513231" y="5749"/>
                  </a:lnTo>
                  <a:lnTo>
                    <a:pt x="3461888" y="1452"/>
                  </a:lnTo>
                  <a:lnTo>
                    <a:pt x="3409667" y="0"/>
                  </a:lnTo>
                  <a:close/>
                </a:path>
                <a:path w="4209415" h="1376679">
                  <a:moveTo>
                    <a:pt x="3877325" y="130289"/>
                  </a:moveTo>
                  <a:lnTo>
                    <a:pt x="3409667" y="130289"/>
                  </a:lnTo>
                  <a:lnTo>
                    <a:pt x="3460518" y="131985"/>
                  </a:lnTo>
                  <a:lnTo>
                    <a:pt x="3510294" y="136990"/>
                  </a:lnTo>
                  <a:lnTo>
                    <a:pt x="3558852" y="145180"/>
                  </a:lnTo>
                  <a:lnTo>
                    <a:pt x="3606045" y="156430"/>
                  </a:lnTo>
                  <a:lnTo>
                    <a:pt x="3651729" y="170617"/>
                  </a:lnTo>
                  <a:lnTo>
                    <a:pt x="3695759" y="187617"/>
                  </a:lnTo>
                  <a:lnTo>
                    <a:pt x="3740462" y="208513"/>
                  </a:lnTo>
                  <a:lnTo>
                    <a:pt x="3782966" y="232266"/>
                  </a:lnTo>
                  <a:lnTo>
                    <a:pt x="3823095" y="258727"/>
                  </a:lnTo>
                  <a:lnTo>
                    <a:pt x="3860672" y="287745"/>
                  </a:lnTo>
                  <a:lnTo>
                    <a:pt x="3895521" y="319168"/>
                  </a:lnTo>
                  <a:lnTo>
                    <a:pt x="3927467" y="352846"/>
                  </a:lnTo>
                  <a:lnTo>
                    <a:pt x="3956332" y="388628"/>
                  </a:lnTo>
                  <a:lnTo>
                    <a:pt x="3981941" y="426364"/>
                  </a:lnTo>
                  <a:lnTo>
                    <a:pt x="4016257" y="491289"/>
                  </a:lnTo>
                  <a:lnTo>
                    <a:pt x="4040704" y="560311"/>
                  </a:lnTo>
                  <a:lnTo>
                    <a:pt x="4052625" y="616751"/>
                  </a:lnTo>
                  <a:lnTo>
                    <a:pt x="4057735" y="674954"/>
                  </a:lnTo>
                  <a:lnTo>
                    <a:pt x="4057925" y="688073"/>
                  </a:lnTo>
                  <a:lnTo>
                    <a:pt x="4055971" y="731599"/>
                  </a:lnTo>
                  <a:lnTo>
                    <a:pt x="4050206" y="774219"/>
                  </a:lnTo>
                  <a:lnTo>
                    <a:pt x="4040774" y="815810"/>
                  </a:lnTo>
                  <a:lnTo>
                    <a:pt x="4027821" y="856246"/>
                  </a:lnTo>
                  <a:lnTo>
                    <a:pt x="4011493" y="895402"/>
                  </a:lnTo>
                  <a:lnTo>
                    <a:pt x="3991934" y="933154"/>
                  </a:lnTo>
                  <a:lnTo>
                    <a:pt x="3969290" y="969375"/>
                  </a:lnTo>
                  <a:lnTo>
                    <a:pt x="3943706" y="1003942"/>
                  </a:lnTo>
                  <a:lnTo>
                    <a:pt x="3915327" y="1036728"/>
                  </a:lnTo>
                  <a:lnTo>
                    <a:pt x="3884299" y="1067611"/>
                  </a:lnTo>
                  <a:lnTo>
                    <a:pt x="3850766" y="1096463"/>
                  </a:lnTo>
                  <a:lnTo>
                    <a:pt x="3814875" y="1123161"/>
                  </a:lnTo>
                  <a:lnTo>
                    <a:pt x="3776770" y="1147579"/>
                  </a:lnTo>
                  <a:lnTo>
                    <a:pt x="3736597" y="1169592"/>
                  </a:lnTo>
                  <a:lnTo>
                    <a:pt x="3694462" y="1189090"/>
                  </a:lnTo>
                  <a:lnTo>
                    <a:pt x="3650625" y="1205905"/>
                  </a:lnTo>
                  <a:lnTo>
                    <a:pt x="3605118" y="1219954"/>
                  </a:lnTo>
                  <a:lnTo>
                    <a:pt x="3558123" y="1231099"/>
                  </a:lnTo>
                  <a:lnTo>
                    <a:pt x="3509786" y="1239215"/>
                  </a:lnTo>
                  <a:lnTo>
                    <a:pt x="3460252" y="1244175"/>
                  </a:lnTo>
                  <a:lnTo>
                    <a:pt x="3409667" y="1245857"/>
                  </a:lnTo>
                  <a:lnTo>
                    <a:pt x="3877132" y="1245857"/>
                  </a:lnTo>
                  <a:lnTo>
                    <a:pt x="3920400" y="1217122"/>
                  </a:lnTo>
                  <a:lnTo>
                    <a:pt x="3957229" y="1189076"/>
                  </a:lnTo>
                  <a:lnTo>
                    <a:pt x="3991961" y="1159192"/>
                  </a:lnTo>
                  <a:lnTo>
                    <a:pt x="4024541" y="1127518"/>
                  </a:lnTo>
                  <a:lnTo>
                    <a:pt x="4054844" y="1094160"/>
                  </a:lnTo>
                  <a:lnTo>
                    <a:pt x="4082796" y="1059167"/>
                  </a:lnTo>
                  <a:lnTo>
                    <a:pt x="4108199" y="1022758"/>
                  </a:lnTo>
                  <a:lnTo>
                    <a:pt x="4131039" y="984897"/>
                  </a:lnTo>
                  <a:lnTo>
                    <a:pt x="4151177" y="945717"/>
                  </a:lnTo>
                  <a:lnTo>
                    <a:pt x="4168509" y="905311"/>
                  </a:lnTo>
                  <a:lnTo>
                    <a:pt x="4182927" y="863769"/>
                  </a:lnTo>
                  <a:lnTo>
                    <a:pt x="4194327" y="821183"/>
                  </a:lnTo>
                  <a:lnTo>
                    <a:pt x="4202601" y="777644"/>
                  </a:lnTo>
                  <a:lnTo>
                    <a:pt x="4207643" y="733243"/>
                  </a:lnTo>
                  <a:lnTo>
                    <a:pt x="4209347" y="688073"/>
                  </a:lnTo>
                  <a:lnTo>
                    <a:pt x="4209293" y="679477"/>
                  </a:lnTo>
                  <a:lnTo>
                    <a:pt x="4206013" y="624835"/>
                  </a:lnTo>
                  <a:lnTo>
                    <a:pt x="4197142" y="567806"/>
                  </a:lnTo>
                  <a:lnTo>
                    <a:pt x="4180640" y="504993"/>
                  </a:lnTo>
                  <a:lnTo>
                    <a:pt x="4154440" y="437492"/>
                  </a:lnTo>
                  <a:lnTo>
                    <a:pt x="4115216" y="364404"/>
                  </a:lnTo>
                  <a:lnTo>
                    <a:pt x="4089019" y="325410"/>
                  </a:lnTo>
                  <a:lnTo>
                    <a:pt x="4060005" y="288077"/>
                  </a:lnTo>
                  <a:lnTo>
                    <a:pt x="4028303" y="252511"/>
                  </a:lnTo>
                  <a:lnTo>
                    <a:pt x="3994040" y="218819"/>
                  </a:lnTo>
                  <a:lnTo>
                    <a:pt x="3957343" y="187106"/>
                  </a:lnTo>
                  <a:lnTo>
                    <a:pt x="3918340" y="157479"/>
                  </a:lnTo>
                  <a:lnTo>
                    <a:pt x="3879657" y="131659"/>
                  </a:lnTo>
                  <a:lnTo>
                    <a:pt x="3877325" y="130289"/>
                  </a:lnTo>
                  <a:close/>
                </a:path>
              </a:pathLst>
            </a:custGeom>
            <a:solidFill>
              <a:srgbClr val="67B5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179205" y="9067155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白</a:t>
            </a: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云</a:t>
            </a:r>
            <a:endParaRPr sz="4800">
              <a:latin typeface="PMingLiU"/>
              <a:cs typeface="PMingLiU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63773" y="3488258"/>
            <a:ext cx="4830445" cy="4830445"/>
            <a:chOff x="9963773" y="3488258"/>
            <a:chExt cx="4830445" cy="4830445"/>
          </a:xfrm>
        </p:grpSpPr>
        <p:sp>
          <p:nvSpPr>
            <p:cNvPr id="9" name="object 9"/>
            <p:cNvSpPr/>
            <p:nvPr/>
          </p:nvSpPr>
          <p:spPr>
            <a:xfrm>
              <a:off x="10032670" y="3557155"/>
              <a:ext cx="4692650" cy="4692650"/>
            </a:xfrm>
            <a:custGeom>
              <a:avLst/>
              <a:gdLst/>
              <a:ahLst/>
              <a:cxnLst/>
              <a:rect l="l" t="t" r="r" b="b"/>
              <a:pathLst>
                <a:path w="4692650" h="4692650">
                  <a:moveTo>
                    <a:pt x="4154424" y="0"/>
                  </a:moveTo>
                  <a:lnTo>
                    <a:pt x="538213" y="0"/>
                  </a:lnTo>
                  <a:lnTo>
                    <a:pt x="489225" y="2199"/>
                  </a:lnTo>
                  <a:lnTo>
                    <a:pt x="441469" y="8671"/>
                  </a:lnTo>
                  <a:lnTo>
                    <a:pt x="395136" y="19225"/>
                  </a:lnTo>
                  <a:lnTo>
                    <a:pt x="350414" y="33672"/>
                  </a:lnTo>
                  <a:lnTo>
                    <a:pt x="307495" y="51821"/>
                  </a:lnTo>
                  <a:lnTo>
                    <a:pt x="266568" y="73483"/>
                  </a:lnTo>
                  <a:lnTo>
                    <a:pt x="227823" y="98467"/>
                  </a:lnTo>
                  <a:lnTo>
                    <a:pt x="191450" y="126583"/>
                  </a:lnTo>
                  <a:lnTo>
                    <a:pt x="157640" y="157641"/>
                  </a:lnTo>
                  <a:lnTo>
                    <a:pt x="126582" y="191452"/>
                  </a:lnTo>
                  <a:lnTo>
                    <a:pt x="98466" y="227826"/>
                  </a:lnTo>
                  <a:lnTo>
                    <a:pt x="73482" y="266572"/>
                  </a:lnTo>
                  <a:lnTo>
                    <a:pt x="51821" y="307500"/>
                  </a:lnTo>
                  <a:lnTo>
                    <a:pt x="33672" y="350420"/>
                  </a:lnTo>
                  <a:lnTo>
                    <a:pt x="19225" y="395143"/>
                  </a:lnTo>
                  <a:lnTo>
                    <a:pt x="8671" y="441478"/>
                  </a:lnTo>
                  <a:lnTo>
                    <a:pt x="2199" y="489236"/>
                  </a:lnTo>
                  <a:lnTo>
                    <a:pt x="0" y="538226"/>
                  </a:lnTo>
                  <a:lnTo>
                    <a:pt x="0" y="4154424"/>
                  </a:lnTo>
                  <a:lnTo>
                    <a:pt x="2199" y="4203413"/>
                  </a:lnTo>
                  <a:lnTo>
                    <a:pt x="8671" y="4251171"/>
                  </a:lnTo>
                  <a:lnTo>
                    <a:pt x="19225" y="4297506"/>
                  </a:lnTo>
                  <a:lnTo>
                    <a:pt x="33672" y="4342229"/>
                  </a:lnTo>
                  <a:lnTo>
                    <a:pt x="51821" y="4385149"/>
                  </a:lnTo>
                  <a:lnTo>
                    <a:pt x="73482" y="4426077"/>
                  </a:lnTo>
                  <a:lnTo>
                    <a:pt x="98466" y="4464823"/>
                  </a:lnTo>
                  <a:lnTo>
                    <a:pt x="126582" y="4501197"/>
                  </a:lnTo>
                  <a:lnTo>
                    <a:pt x="157640" y="4535008"/>
                  </a:lnTo>
                  <a:lnTo>
                    <a:pt x="191450" y="4566066"/>
                  </a:lnTo>
                  <a:lnTo>
                    <a:pt x="227823" y="4594182"/>
                  </a:lnTo>
                  <a:lnTo>
                    <a:pt x="266568" y="4619166"/>
                  </a:lnTo>
                  <a:lnTo>
                    <a:pt x="307495" y="4640828"/>
                  </a:lnTo>
                  <a:lnTo>
                    <a:pt x="350414" y="4658977"/>
                  </a:lnTo>
                  <a:lnTo>
                    <a:pt x="395136" y="4673424"/>
                  </a:lnTo>
                  <a:lnTo>
                    <a:pt x="441469" y="4683978"/>
                  </a:lnTo>
                  <a:lnTo>
                    <a:pt x="489225" y="4690450"/>
                  </a:lnTo>
                  <a:lnTo>
                    <a:pt x="538213" y="4692650"/>
                  </a:lnTo>
                  <a:lnTo>
                    <a:pt x="4154424" y="4692650"/>
                  </a:lnTo>
                  <a:lnTo>
                    <a:pt x="4203413" y="4690450"/>
                  </a:lnTo>
                  <a:lnTo>
                    <a:pt x="4251171" y="4683978"/>
                  </a:lnTo>
                  <a:lnTo>
                    <a:pt x="4297506" y="4673424"/>
                  </a:lnTo>
                  <a:lnTo>
                    <a:pt x="4342229" y="4658977"/>
                  </a:lnTo>
                  <a:lnTo>
                    <a:pt x="4385149" y="4640828"/>
                  </a:lnTo>
                  <a:lnTo>
                    <a:pt x="4426077" y="4619166"/>
                  </a:lnTo>
                  <a:lnTo>
                    <a:pt x="4464823" y="4594182"/>
                  </a:lnTo>
                  <a:lnTo>
                    <a:pt x="4501197" y="4566066"/>
                  </a:lnTo>
                  <a:lnTo>
                    <a:pt x="4535008" y="4535008"/>
                  </a:lnTo>
                  <a:lnTo>
                    <a:pt x="4566066" y="4501197"/>
                  </a:lnTo>
                  <a:lnTo>
                    <a:pt x="4594182" y="4464823"/>
                  </a:lnTo>
                  <a:lnTo>
                    <a:pt x="4619166" y="4426077"/>
                  </a:lnTo>
                  <a:lnTo>
                    <a:pt x="4640828" y="4385149"/>
                  </a:lnTo>
                  <a:lnTo>
                    <a:pt x="4658977" y="4342229"/>
                  </a:lnTo>
                  <a:lnTo>
                    <a:pt x="4673424" y="4297506"/>
                  </a:lnTo>
                  <a:lnTo>
                    <a:pt x="4683978" y="4251171"/>
                  </a:lnTo>
                  <a:lnTo>
                    <a:pt x="4690450" y="4203413"/>
                  </a:lnTo>
                  <a:lnTo>
                    <a:pt x="4692650" y="4154424"/>
                  </a:lnTo>
                  <a:lnTo>
                    <a:pt x="4692650" y="538226"/>
                  </a:lnTo>
                  <a:lnTo>
                    <a:pt x="4690450" y="489236"/>
                  </a:lnTo>
                  <a:lnTo>
                    <a:pt x="4683978" y="441478"/>
                  </a:lnTo>
                  <a:lnTo>
                    <a:pt x="4673424" y="395143"/>
                  </a:lnTo>
                  <a:lnTo>
                    <a:pt x="4658977" y="350420"/>
                  </a:lnTo>
                  <a:lnTo>
                    <a:pt x="4640828" y="307500"/>
                  </a:lnTo>
                  <a:lnTo>
                    <a:pt x="4619166" y="266572"/>
                  </a:lnTo>
                  <a:lnTo>
                    <a:pt x="4594182" y="227826"/>
                  </a:lnTo>
                  <a:lnTo>
                    <a:pt x="4566066" y="191452"/>
                  </a:lnTo>
                  <a:lnTo>
                    <a:pt x="4535008" y="157641"/>
                  </a:lnTo>
                  <a:lnTo>
                    <a:pt x="4501197" y="126583"/>
                  </a:lnTo>
                  <a:lnTo>
                    <a:pt x="4464823" y="98467"/>
                  </a:lnTo>
                  <a:lnTo>
                    <a:pt x="4426077" y="73483"/>
                  </a:lnTo>
                  <a:lnTo>
                    <a:pt x="4385149" y="51821"/>
                  </a:lnTo>
                  <a:lnTo>
                    <a:pt x="4342229" y="33672"/>
                  </a:lnTo>
                  <a:lnTo>
                    <a:pt x="4297506" y="19225"/>
                  </a:lnTo>
                  <a:lnTo>
                    <a:pt x="4251171" y="8671"/>
                  </a:lnTo>
                  <a:lnTo>
                    <a:pt x="4203413" y="2199"/>
                  </a:lnTo>
                  <a:lnTo>
                    <a:pt x="4154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32670" y="3557155"/>
              <a:ext cx="4692650" cy="4692650"/>
            </a:xfrm>
            <a:custGeom>
              <a:avLst/>
              <a:gdLst/>
              <a:ahLst/>
              <a:cxnLst/>
              <a:rect l="l" t="t" r="r" b="b"/>
              <a:pathLst>
                <a:path w="4692650" h="4692650">
                  <a:moveTo>
                    <a:pt x="4154424" y="4692650"/>
                  </a:moveTo>
                  <a:lnTo>
                    <a:pt x="538213" y="4692650"/>
                  </a:lnTo>
                  <a:lnTo>
                    <a:pt x="489225" y="4690450"/>
                  </a:lnTo>
                  <a:lnTo>
                    <a:pt x="441469" y="4683978"/>
                  </a:lnTo>
                  <a:lnTo>
                    <a:pt x="395136" y="4673424"/>
                  </a:lnTo>
                  <a:lnTo>
                    <a:pt x="350414" y="4658977"/>
                  </a:lnTo>
                  <a:lnTo>
                    <a:pt x="307495" y="4640828"/>
                  </a:lnTo>
                  <a:lnTo>
                    <a:pt x="266568" y="4619166"/>
                  </a:lnTo>
                  <a:lnTo>
                    <a:pt x="227823" y="4594182"/>
                  </a:lnTo>
                  <a:lnTo>
                    <a:pt x="191450" y="4566066"/>
                  </a:lnTo>
                  <a:lnTo>
                    <a:pt x="157640" y="4535008"/>
                  </a:lnTo>
                  <a:lnTo>
                    <a:pt x="126582" y="4501197"/>
                  </a:lnTo>
                  <a:lnTo>
                    <a:pt x="98466" y="4464823"/>
                  </a:lnTo>
                  <a:lnTo>
                    <a:pt x="73482" y="4426077"/>
                  </a:lnTo>
                  <a:lnTo>
                    <a:pt x="51821" y="4385149"/>
                  </a:lnTo>
                  <a:lnTo>
                    <a:pt x="33672" y="4342229"/>
                  </a:lnTo>
                  <a:lnTo>
                    <a:pt x="19225" y="4297506"/>
                  </a:lnTo>
                  <a:lnTo>
                    <a:pt x="8671" y="4251171"/>
                  </a:lnTo>
                  <a:lnTo>
                    <a:pt x="2199" y="4203413"/>
                  </a:lnTo>
                  <a:lnTo>
                    <a:pt x="0" y="4154424"/>
                  </a:lnTo>
                  <a:lnTo>
                    <a:pt x="0" y="538226"/>
                  </a:lnTo>
                  <a:lnTo>
                    <a:pt x="2199" y="489236"/>
                  </a:lnTo>
                  <a:lnTo>
                    <a:pt x="8671" y="441478"/>
                  </a:lnTo>
                  <a:lnTo>
                    <a:pt x="19225" y="395143"/>
                  </a:lnTo>
                  <a:lnTo>
                    <a:pt x="33672" y="350420"/>
                  </a:lnTo>
                  <a:lnTo>
                    <a:pt x="51821" y="307500"/>
                  </a:lnTo>
                  <a:lnTo>
                    <a:pt x="73482" y="266572"/>
                  </a:lnTo>
                  <a:lnTo>
                    <a:pt x="98466" y="227826"/>
                  </a:lnTo>
                  <a:lnTo>
                    <a:pt x="126582" y="191452"/>
                  </a:lnTo>
                  <a:lnTo>
                    <a:pt x="157640" y="157641"/>
                  </a:lnTo>
                  <a:lnTo>
                    <a:pt x="191450" y="126583"/>
                  </a:lnTo>
                  <a:lnTo>
                    <a:pt x="227823" y="98467"/>
                  </a:lnTo>
                  <a:lnTo>
                    <a:pt x="266568" y="73483"/>
                  </a:lnTo>
                  <a:lnTo>
                    <a:pt x="307495" y="51821"/>
                  </a:lnTo>
                  <a:lnTo>
                    <a:pt x="350414" y="33672"/>
                  </a:lnTo>
                  <a:lnTo>
                    <a:pt x="395136" y="19225"/>
                  </a:lnTo>
                  <a:lnTo>
                    <a:pt x="441469" y="8671"/>
                  </a:lnTo>
                  <a:lnTo>
                    <a:pt x="489225" y="2199"/>
                  </a:lnTo>
                  <a:lnTo>
                    <a:pt x="538213" y="0"/>
                  </a:lnTo>
                  <a:lnTo>
                    <a:pt x="4154424" y="0"/>
                  </a:lnTo>
                  <a:lnTo>
                    <a:pt x="4203413" y="2199"/>
                  </a:lnTo>
                  <a:lnTo>
                    <a:pt x="4251171" y="8671"/>
                  </a:lnTo>
                  <a:lnTo>
                    <a:pt x="4297506" y="19225"/>
                  </a:lnTo>
                  <a:lnTo>
                    <a:pt x="4342229" y="33672"/>
                  </a:lnTo>
                  <a:lnTo>
                    <a:pt x="4385149" y="51821"/>
                  </a:lnTo>
                  <a:lnTo>
                    <a:pt x="4426077" y="73483"/>
                  </a:lnTo>
                  <a:lnTo>
                    <a:pt x="4464823" y="98467"/>
                  </a:lnTo>
                  <a:lnTo>
                    <a:pt x="4501197" y="126583"/>
                  </a:lnTo>
                  <a:lnTo>
                    <a:pt x="4535008" y="157641"/>
                  </a:lnTo>
                  <a:lnTo>
                    <a:pt x="4566066" y="191452"/>
                  </a:lnTo>
                  <a:lnTo>
                    <a:pt x="4594182" y="227826"/>
                  </a:lnTo>
                  <a:lnTo>
                    <a:pt x="4619166" y="266572"/>
                  </a:lnTo>
                  <a:lnTo>
                    <a:pt x="4640828" y="307500"/>
                  </a:lnTo>
                  <a:lnTo>
                    <a:pt x="4658977" y="350420"/>
                  </a:lnTo>
                  <a:lnTo>
                    <a:pt x="4673424" y="395143"/>
                  </a:lnTo>
                  <a:lnTo>
                    <a:pt x="4683978" y="441478"/>
                  </a:lnTo>
                  <a:lnTo>
                    <a:pt x="4690450" y="489236"/>
                  </a:lnTo>
                  <a:lnTo>
                    <a:pt x="4692650" y="538226"/>
                  </a:lnTo>
                  <a:lnTo>
                    <a:pt x="4692650" y="4154424"/>
                  </a:lnTo>
                  <a:lnTo>
                    <a:pt x="4690450" y="4203413"/>
                  </a:lnTo>
                  <a:lnTo>
                    <a:pt x="4683978" y="4251171"/>
                  </a:lnTo>
                  <a:lnTo>
                    <a:pt x="4673424" y="4297506"/>
                  </a:lnTo>
                  <a:lnTo>
                    <a:pt x="4658977" y="4342229"/>
                  </a:lnTo>
                  <a:lnTo>
                    <a:pt x="4640828" y="4385149"/>
                  </a:lnTo>
                  <a:lnTo>
                    <a:pt x="4619166" y="4426077"/>
                  </a:lnTo>
                  <a:lnTo>
                    <a:pt x="4594182" y="4464823"/>
                  </a:lnTo>
                  <a:lnTo>
                    <a:pt x="4566066" y="4501197"/>
                  </a:lnTo>
                  <a:lnTo>
                    <a:pt x="4535008" y="4535008"/>
                  </a:lnTo>
                  <a:lnTo>
                    <a:pt x="4501197" y="4566066"/>
                  </a:lnTo>
                  <a:lnTo>
                    <a:pt x="4464823" y="4594182"/>
                  </a:lnTo>
                  <a:lnTo>
                    <a:pt x="4426077" y="4619166"/>
                  </a:lnTo>
                  <a:lnTo>
                    <a:pt x="4385149" y="4640828"/>
                  </a:lnTo>
                  <a:lnTo>
                    <a:pt x="4342229" y="4658977"/>
                  </a:lnTo>
                  <a:lnTo>
                    <a:pt x="4297506" y="4673424"/>
                  </a:lnTo>
                  <a:lnTo>
                    <a:pt x="4251171" y="4683978"/>
                  </a:lnTo>
                  <a:lnTo>
                    <a:pt x="4203413" y="4690450"/>
                  </a:lnTo>
                  <a:lnTo>
                    <a:pt x="4154424" y="4692650"/>
                  </a:lnTo>
                  <a:close/>
                </a:path>
              </a:pathLst>
            </a:custGeom>
            <a:ln w="137566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63174" y="3862972"/>
              <a:ext cx="0" cy="4060190"/>
            </a:xfrm>
            <a:custGeom>
              <a:avLst/>
              <a:gdLst/>
              <a:ahLst/>
              <a:cxnLst/>
              <a:rect l="l" t="t" r="r" b="b"/>
              <a:pathLst>
                <a:path w="0" h="4060190">
                  <a:moveTo>
                    <a:pt x="0" y="0"/>
                  </a:moveTo>
                  <a:lnTo>
                    <a:pt x="0" y="405993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63174" y="3862972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71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363174" y="4053124"/>
              <a:ext cx="0" cy="3743325"/>
            </a:xfrm>
            <a:custGeom>
              <a:avLst/>
              <a:gdLst/>
              <a:ahLst/>
              <a:cxnLst/>
              <a:rect l="l" t="t" r="r" b="b"/>
              <a:pathLst>
                <a:path w="0" h="3743325">
                  <a:moveTo>
                    <a:pt x="0" y="0"/>
                  </a:moveTo>
                  <a:lnTo>
                    <a:pt x="0" y="3743058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63174" y="7859633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71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49027" y="5908750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379629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49027" y="5908750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0" y="0"/>
                  </a:moveTo>
                  <a:lnTo>
                    <a:pt x="3796296" y="0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155547" y="4081660"/>
            <a:ext cx="2438400" cy="292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0">
                <a:solidFill>
                  <a:srgbClr val="004D25"/>
                </a:solidFill>
                <a:latin typeface="PMingLiU"/>
                <a:cs typeface="PMingLiU"/>
              </a:rPr>
              <a:t>云</a:t>
            </a:r>
            <a:endParaRPr sz="19000">
              <a:latin typeface="PMingLiU"/>
              <a:cs typeface="PMingLiU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934845" y="8148108"/>
            <a:ext cx="5628728" cy="266508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1047548" y="9598917"/>
            <a:ext cx="24638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一朵白</a:t>
            </a: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云</a:t>
            </a:r>
            <a:endParaRPr sz="4800">
              <a:latin typeface="PMingLiU"/>
              <a:cs typeface="PMingLiU"/>
            </a:endParaRPr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068962" y="9336176"/>
            <a:ext cx="5535290" cy="1370330"/>
          </a:xfrm>
          <a:prstGeom prst="rect">
            <a:avLst/>
          </a:prstGeom>
        </p:spPr>
      </p:pic>
      <p:grpSp>
        <p:nvGrpSpPr>
          <p:cNvPr id="21" name="object 21"/>
          <p:cNvGrpSpPr/>
          <p:nvPr/>
        </p:nvGrpSpPr>
        <p:grpSpPr>
          <a:xfrm>
            <a:off x="2362024" y="2402193"/>
            <a:ext cx="5781675" cy="5781675"/>
            <a:chOff x="2362024" y="2402193"/>
            <a:chExt cx="5781675" cy="5781675"/>
          </a:xfrm>
        </p:grpSpPr>
        <p:sp>
          <p:nvSpPr>
            <p:cNvPr id="22" name="object 22"/>
            <p:cNvSpPr/>
            <p:nvPr/>
          </p:nvSpPr>
          <p:spPr>
            <a:xfrm>
              <a:off x="2501724" y="2541893"/>
              <a:ext cx="5502275" cy="5502275"/>
            </a:xfrm>
            <a:custGeom>
              <a:avLst/>
              <a:gdLst/>
              <a:ahLst/>
              <a:cxnLst/>
              <a:rect l="l" t="t" r="r" b="b"/>
              <a:pathLst>
                <a:path w="5502275" h="5502275">
                  <a:moveTo>
                    <a:pt x="4998351" y="0"/>
                  </a:moveTo>
                  <a:lnTo>
                    <a:pt x="503897" y="0"/>
                  </a:lnTo>
                  <a:lnTo>
                    <a:pt x="455440" y="2311"/>
                  </a:lnTo>
                  <a:lnTo>
                    <a:pt x="408271" y="9102"/>
                  </a:lnTo>
                  <a:lnTo>
                    <a:pt x="362602" y="20161"/>
                  </a:lnTo>
                  <a:lnTo>
                    <a:pt x="318647" y="35274"/>
                  </a:lnTo>
                  <a:lnTo>
                    <a:pt x="276618" y="54229"/>
                  </a:lnTo>
                  <a:lnTo>
                    <a:pt x="236728" y="76814"/>
                  </a:lnTo>
                  <a:lnTo>
                    <a:pt x="199190" y="102815"/>
                  </a:lnTo>
                  <a:lnTo>
                    <a:pt x="164217" y="132019"/>
                  </a:lnTo>
                  <a:lnTo>
                    <a:pt x="132022" y="164214"/>
                  </a:lnTo>
                  <a:lnTo>
                    <a:pt x="102818" y="199187"/>
                  </a:lnTo>
                  <a:lnTo>
                    <a:pt x="76816" y="236726"/>
                  </a:lnTo>
                  <a:lnTo>
                    <a:pt x="54231" y="276617"/>
                  </a:lnTo>
                  <a:lnTo>
                    <a:pt x="35275" y="318647"/>
                  </a:lnTo>
                  <a:lnTo>
                    <a:pt x="20162" y="362604"/>
                  </a:lnTo>
                  <a:lnTo>
                    <a:pt x="9102" y="408276"/>
                  </a:lnTo>
                  <a:lnTo>
                    <a:pt x="2311" y="455449"/>
                  </a:lnTo>
                  <a:lnTo>
                    <a:pt x="0" y="503910"/>
                  </a:lnTo>
                  <a:lnTo>
                    <a:pt x="0" y="4998339"/>
                  </a:lnTo>
                  <a:lnTo>
                    <a:pt x="2311" y="5046796"/>
                  </a:lnTo>
                  <a:lnTo>
                    <a:pt x="9102" y="5093965"/>
                  </a:lnTo>
                  <a:lnTo>
                    <a:pt x="20162" y="5139634"/>
                  </a:lnTo>
                  <a:lnTo>
                    <a:pt x="35275" y="5183589"/>
                  </a:lnTo>
                  <a:lnTo>
                    <a:pt x="54231" y="5225618"/>
                  </a:lnTo>
                  <a:lnTo>
                    <a:pt x="76816" y="5265508"/>
                  </a:lnTo>
                  <a:lnTo>
                    <a:pt x="102818" y="5303046"/>
                  </a:lnTo>
                  <a:lnTo>
                    <a:pt x="132022" y="5338019"/>
                  </a:lnTo>
                  <a:lnTo>
                    <a:pt x="164217" y="5370214"/>
                  </a:lnTo>
                  <a:lnTo>
                    <a:pt x="199190" y="5399418"/>
                  </a:lnTo>
                  <a:lnTo>
                    <a:pt x="236728" y="5425420"/>
                  </a:lnTo>
                  <a:lnTo>
                    <a:pt x="276618" y="5448005"/>
                  </a:lnTo>
                  <a:lnTo>
                    <a:pt x="318647" y="5466960"/>
                  </a:lnTo>
                  <a:lnTo>
                    <a:pt x="362602" y="5482074"/>
                  </a:lnTo>
                  <a:lnTo>
                    <a:pt x="408271" y="5493134"/>
                  </a:lnTo>
                  <a:lnTo>
                    <a:pt x="455440" y="5499925"/>
                  </a:lnTo>
                  <a:lnTo>
                    <a:pt x="503897" y="5502236"/>
                  </a:lnTo>
                  <a:lnTo>
                    <a:pt x="4998351" y="5502236"/>
                  </a:lnTo>
                  <a:lnTo>
                    <a:pt x="5046808" y="5499925"/>
                  </a:lnTo>
                  <a:lnTo>
                    <a:pt x="5093978" y="5493134"/>
                  </a:lnTo>
                  <a:lnTo>
                    <a:pt x="5139647" y="5482074"/>
                  </a:lnTo>
                  <a:lnTo>
                    <a:pt x="5183602" y="5466960"/>
                  </a:lnTo>
                  <a:lnTo>
                    <a:pt x="5225631" y="5448005"/>
                  </a:lnTo>
                  <a:lnTo>
                    <a:pt x="5265521" y="5425420"/>
                  </a:lnTo>
                  <a:lnTo>
                    <a:pt x="5303058" y="5399418"/>
                  </a:lnTo>
                  <a:lnTo>
                    <a:pt x="5338031" y="5370214"/>
                  </a:lnTo>
                  <a:lnTo>
                    <a:pt x="5370226" y="5338019"/>
                  </a:lnTo>
                  <a:lnTo>
                    <a:pt x="5399431" y="5303046"/>
                  </a:lnTo>
                  <a:lnTo>
                    <a:pt x="5425432" y="5265508"/>
                  </a:lnTo>
                  <a:lnTo>
                    <a:pt x="5448017" y="5225618"/>
                  </a:lnTo>
                  <a:lnTo>
                    <a:pt x="5466973" y="5183589"/>
                  </a:lnTo>
                  <a:lnTo>
                    <a:pt x="5482087" y="5139634"/>
                  </a:lnTo>
                  <a:lnTo>
                    <a:pt x="5493146" y="5093965"/>
                  </a:lnTo>
                  <a:lnTo>
                    <a:pt x="5499938" y="5046796"/>
                  </a:lnTo>
                  <a:lnTo>
                    <a:pt x="5502249" y="4998339"/>
                  </a:lnTo>
                  <a:lnTo>
                    <a:pt x="5502249" y="503910"/>
                  </a:lnTo>
                  <a:lnTo>
                    <a:pt x="5499938" y="455449"/>
                  </a:lnTo>
                  <a:lnTo>
                    <a:pt x="5493146" y="408276"/>
                  </a:lnTo>
                  <a:lnTo>
                    <a:pt x="5482087" y="362604"/>
                  </a:lnTo>
                  <a:lnTo>
                    <a:pt x="5466973" y="318647"/>
                  </a:lnTo>
                  <a:lnTo>
                    <a:pt x="5448017" y="276617"/>
                  </a:lnTo>
                  <a:lnTo>
                    <a:pt x="5425432" y="236726"/>
                  </a:lnTo>
                  <a:lnTo>
                    <a:pt x="5399431" y="199187"/>
                  </a:lnTo>
                  <a:lnTo>
                    <a:pt x="5370226" y="164214"/>
                  </a:lnTo>
                  <a:lnTo>
                    <a:pt x="5338031" y="132019"/>
                  </a:lnTo>
                  <a:lnTo>
                    <a:pt x="5303058" y="102815"/>
                  </a:lnTo>
                  <a:lnTo>
                    <a:pt x="5265521" y="76814"/>
                  </a:lnTo>
                  <a:lnTo>
                    <a:pt x="5225631" y="54229"/>
                  </a:lnTo>
                  <a:lnTo>
                    <a:pt x="5183602" y="35274"/>
                  </a:lnTo>
                  <a:lnTo>
                    <a:pt x="5139647" y="20161"/>
                  </a:lnTo>
                  <a:lnTo>
                    <a:pt x="5093978" y="9102"/>
                  </a:lnTo>
                  <a:lnTo>
                    <a:pt x="5046808" y="2311"/>
                  </a:lnTo>
                  <a:lnTo>
                    <a:pt x="4998351" y="0"/>
                  </a:lnTo>
                  <a:close/>
                </a:path>
              </a:pathLst>
            </a:custGeom>
            <a:ln w="27939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600845" y="2641016"/>
              <a:ext cx="5304002" cy="5303989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51279" y="3862983"/>
              <a:ext cx="1679575" cy="854710"/>
            </a:xfrm>
            <a:custGeom>
              <a:avLst/>
              <a:gdLst/>
              <a:ahLst/>
              <a:cxnLst/>
              <a:rect l="l" t="t" r="r" b="b"/>
              <a:pathLst>
                <a:path w="1679575" h="854710">
                  <a:moveTo>
                    <a:pt x="688227" y="0"/>
                  </a:moveTo>
                  <a:lnTo>
                    <a:pt x="641429" y="5556"/>
                  </a:lnTo>
                  <a:lnTo>
                    <a:pt x="595730" y="17302"/>
                  </a:lnTo>
                  <a:lnTo>
                    <a:pt x="552048" y="35078"/>
                  </a:lnTo>
                  <a:lnTo>
                    <a:pt x="511302" y="58724"/>
                  </a:lnTo>
                  <a:lnTo>
                    <a:pt x="474596" y="87809"/>
                  </a:lnTo>
                  <a:lnTo>
                    <a:pt x="442453" y="121549"/>
                  </a:lnTo>
                  <a:lnTo>
                    <a:pt x="414930" y="159249"/>
                  </a:lnTo>
                  <a:lnTo>
                    <a:pt x="392087" y="200218"/>
                  </a:lnTo>
                  <a:lnTo>
                    <a:pt x="373982" y="243762"/>
                  </a:lnTo>
                  <a:lnTo>
                    <a:pt x="360676" y="289189"/>
                  </a:lnTo>
                  <a:lnTo>
                    <a:pt x="352226" y="335805"/>
                  </a:lnTo>
                  <a:lnTo>
                    <a:pt x="348691" y="382917"/>
                  </a:lnTo>
                  <a:lnTo>
                    <a:pt x="324652" y="345999"/>
                  </a:lnTo>
                  <a:lnTo>
                    <a:pt x="289618" y="318922"/>
                  </a:lnTo>
                  <a:lnTo>
                    <a:pt x="247691" y="302932"/>
                  </a:lnTo>
                  <a:lnTo>
                    <a:pt x="202971" y="299275"/>
                  </a:lnTo>
                  <a:lnTo>
                    <a:pt x="159373" y="307768"/>
                  </a:lnTo>
                  <a:lnTo>
                    <a:pt x="118819" y="326167"/>
                  </a:lnTo>
                  <a:lnTo>
                    <a:pt x="82454" y="352596"/>
                  </a:lnTo>
                  <a:lnTo>
                    <a:pt x="51422" y="385178"/>
                  </a:lnTo>
                  <a:lnTo>
                    <a:pt x="26437" y="422787"/>
                  </a:lnTo>
                  <a:lnTo>
                    <a:pt x="8745" y="464278"/>
                  </a:lnTo>
                  <a:lnTo>
                    <a:pt x="0" y="508063"/>
                  </a:lnTo>
                  <a:lnTo>
                    <a:pt x="1854" y="552551"/>
                  </a:lnTo>
                  <a:lnTo>
                    <a:pt x="16182" y="595210"/>
                  </a:lnTo>
                  <a:lnTo>
                    <a:pt x="42154" y="631974"/>
                  </a:lnTo>
                  <a:lnTo>
                    <a:pt x="77370" y="658950"/>
                  </a:lnTo>
                  <a:lnTo>
                    <a:pt x="119430" y="672249"/>
                  </a:lnTo>
                  <a:lnTo>
                    <a:pt x="148126" y="708396"/>
                  </a:lnTo>
                  <a:lnTo>
                    <a:pt x="182666" y="737807"/>
                  </a:lnTo>
                  <a:lnTo>
                    <a:pt x="221927" y="760577"/>
                  </a:lnTo>
                  <a:lnTo>
                    <a:pt x="264788" y="776803"/>
                  </a:lnTo>
                  <a:lnTo>
                    <a:pt x="310126" y="786579"/>
                  </a:lnTo>
                  <a:lnTo>
                    <a:pt x="356819" y="790003"/>
                  </a:lnTo>
                  <a:lnTo>
                    <a:pt x="403555" y="787606"/>
                  </a:lnTo>
                  <a:lnTo>
                    <a:pt x="449710" y="780358"/>
                  </a:lnTo>
                  <a:lnTo>
                    <a:pt x="495208" y="769010"/>
                  </a:lnTo>
                  <a:lnTo>
                    <a:pt x="539975" y="754313"/>
                  </a:lnTo>
                  <a:lnTo>
                    <a:pt x="583939" y="737019"/>
                  </a:lnTo>
                  <a:lnTo>
                    <a:pt x="627024" y="717880"/>
                  </a:lnTo>
                  <a:lnTo>
                    <a:pt x="662946" y="748245"/>
                  </a:lnTo>
                  <a:lnTo>
                    <a:pt x="701243" y="775357"/>
                  </a:lnTo>
                  <a:lnTo>
                    <a:pt x="741642" y="798938"/>
                  </a:lnTo>
                  <a:lnTo>
                    <a:pt x="783869" y="818711"/>
                  </a:lnTo>
                  <a:lnTo>
                    <a:pt x="827652" y="834398"/>
                  </a:lnTo>
                  <a:lnTo>
                    <a:pt x="872716" y="845721"/>
                  </a:lnTo>
                  <a:lnTo>
                    <a:pt x="918787" y="852402"/>
                  </a:lnTo>
                  <a:lnTo>
                    <a:pt x="965593" y="854163"/>
                  </a:lnTo>
                  <a:lnTo>
                    <a:pt x="1012540" y="851064"/>
                  </a:lnTo>
                  <a:lnTo>
                    <a:pt x="1058958" y="843445"/>
                  </a:lnTo>
                  <a:lnTo>
                    <a:pt x="1104459" y="831470"/>
                  </a:lnTo>
                  <a:lnTo>
                    <a:pt x="1148658" y="815300"/>
                  </a:lnTo>
                  <a:lnTo>
                    <a:pt x="1191165" y="795098"/>
                  </a:lnTo>
                  <a:lnTo>
                    <a:pt x="1231595" y="771026"/>
                  </a:lnTo>
                  <a:lnTo>
                    <a:pt x="1269559" y="743247"/>
                  </a:lnTo>
                  <a:lnTo>
                    <a:pt x="1304671" y="711923"/>
                  </a:lnTo>
                  <a:lnTo>
                    <a:pt x="1345416" y="738924"/>
                  </a:lnTo>
                  <a:lnTo>
                    <a:pt x="1389978" y="758651"/>
                  </a:lnTo>
                  <a:lnTo>
                    <a:pt x="1437079" y="770770"/>
                  </a:lnTo>
                  <a:lnTo>
                    <a:pt x="1485441" y="774945"/>
                  </a:lnTo>
                  <a:lnTo>
                    <a:pt x="1533784" y="770838"/>
                  </a:lnTo>
                  <a:lnTo>
                    <a:pt x="1580832" y="758113"/>
                  </a:lnTo>
                  <a:lnTo>
                    <a:pt x="1632561" y="730686"/>
                  </a:lnTo>
                  <a:lnTo>
                    <a:pt x="1670964" y="687857"/>
                  </a:lnTo>
                  <a:lnTo>
                    <a:pt x="1679012" y="659602"/>
                  </a:lnTo>
                  <a:lnTo>
                    <a:pt x="1676343" y="628723"/>
                  </a:lnTo>
                  <a:lnTo>
                    <a:pt x="1664824" y="599267"/>
                  </a:lnTo>
                  <a:lnTo>
                    <a:pt x="1646326" y="575284"/>
                  </a:lnTo>
                  <a:lnTo>
                    <a:pt x="1649924" y="556193"/>
                  </a:lnTo>
                  <a:lnTo>
                    <a:pt x="1639327" y="518820"/>
                  </a:lnTo>
                  <a:lnTo>
                    <a:pt x="1610673" y="492482"/>
                  </a:lnTo>
                  <a:lnTo>
                    <a:pt x="1572936" y="482076"/>
                  </a:lnTo>
                  <a:lnTo>
                    <a:pt x="1553172" y="482574"/>
                  </a:lnTo>
                  <a:lnTo>
                    <a:pt x="1533749" y="486248"/>
                  </a:lnTo>
                  <a:lnTo>
                    <a:pt x="1514894" y="492466"/>
                  </a:lnTo>
                  <a:lnTo>
                    <a:pt x="1496943" y="500996"/>
                  </a:lnTo>
                  <a:lnTo>
                    <a:pt x="1480235" y="511606"/>
                  </a:lnTo>
                  <a:lnTo>
                    <a:pt x="1482944" y="475863"/>
                  </a:lnTo>
                  <a:lnTo>
                    <a:pt x="1471680" y="441552"/>
                  </a:lnTo>
                  <a:lnTo>
                    <a:pt x="1449251" y="412581"/>
                  </a:lnTo>
                  <a:lnTo>
                    <a:pt x="1418463" y="392861"/>
                  </a:lnTo>
                  <a:lnTo>
                    <a:pt x="1383227" y="383818"/>
                  </a:lnTo>
                  <a:lnTo>
                    <a:pt x="1347143" y="384235"/>
                  </a:lnTo>
                  <a:lnTo>
                    <a:pt x="1312578" y="394058"/>
                  </a:lnTo>
                  <a:lnTo>
                    <a:pt x="1281900" y="413232"/>
                  </a:lnTo>
                  <a:lnTo>
                    <a:pt x="1284163" y="386825"/>
                  </a:lnTo>
                  <a:lnTo>
                    <a:pt x="1263262" y="337973"/>
                  </a:lnTo>
                  <a:lnTo>
                    <a:pt x="1219453" y="307519"/>
                  </a:lnTo>
                  <a:lnTo>
                    <a:pt x="1166391" y="299209"/>
                  </a:lnTo>
                  <a:lnTo>
                    <a:pt x="1139393" y="301942"/>
                  </a:lnTo>
                  <a:lnTo>
                    <a:pt x="1113219" y="308293"/>
                  </a:lnTo>
                  <a:lnTo>
                    <a:pt x="1087813" y="317325"/>
                  </a:lnTo>
                  <a:lnTo>
                    <a:pt x="1063039" y="328238"/>
                  </a:lnTo>
                  <a:lnTo>
                    <a:pt x="1038758" y="340233"/>
                  </a:lnTo>
                  <a:lnTo>
                    <a:pt x="1015890" y="351204"/>
                  </a:lnTo>
                  <a:lnTo>
                    <a:pt x="1005813" y="358219"/>
                  </a:lnTo>
                  <a:lnTo>
                    <a:pt x="998651" y="367652"/>
                  </a:lnTo>
                  <a:lnTo>
                    <a:pt x="1008029" y="321844"/>
                  </a:lnTo>
                  <a:lnTo>
                    <a:pt x="1008926" y="275306"/>
                  </a:lnTo>
                  <a:lnTo>
                    <a:pt x="1001911" y="229147"/>
                  </a:lnTo>
                  <a:lnTo>
                    <a:pt x="987552" y="184477"/>
                  </a:lnTo>
                  <a:lnTo>
                    <a:pt x="966415" y="142406"/>
                  </a:lnTo>
                  <a:lnTo>
                    <a:pt x="939069" y="104044"/>
                  </a:lnTo>
                  <a:lnTo>
                    <a:pt x="906081" y="70501"/>
                  </a:lnTo>
                  <a:lnTo>
                    <a:pt x="868019" y="42887"/>
                  </a:lnTo>
                  <a:lnTo>
                    <a:pt x="826019" y="22078"/>
                  </a:lnTo>
                  <a:lnTo>
                    <a:pt x="781441" y="8100"/>
                  </a:lnTo>
                  <a:lnTo>
                    <a:pt x="735204" y="794"/>
                  </a:lnTo>
                  <a:lnTo>
                    <a:pt x="688227" y="0"/>
                  </a:lnTo>
                  <a:close/>
                </a:path>
              </a:pathLst>
            </a:custGeom>
            <a:solidFill>
              <a:srgbClr val="EAEAEA">
                <a:alpha val="51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6187491" y="3862983"/>
              <a:ext cx="1605915" cy="560705"/>
            </a:xfrm>
            <a:custGeom>
              <a:avLst/>
              <a:gdLst/>
              <a:ahLst/>
              <a:cxnLst/>
              <a:rect l="l" t="t" r="r" b="b"/>
              <a:pathLst>
                <a:path w="1605915" h="560704">
                  <a:moveTo>
                    <a:pt x="874433" y="74612"/>
                  </a:moveTo>
                  <a:lnTo>
                    <a:pt x="843038" y="50038"/>
                  </a:lnTo>
                  <a:lnTo>
                    <a:pt x="789800" y="22085"/>
                  </a:lnTo>
                  <a:lnTo>
                    <a:pt x="745223" y="8102"/>
                  </a:lnTo>
                  <a:lnTo>
                    <a:pt x="698982" y="800"/>
                  </a:lnTo>
                  <a:lnTo>
                    <a:pt x="652005" y="0"/>
                  </a:lnTo>
                  <a:lnTo>
                    <a:pt x="605205" y="5562"/>
                  </a:lnTo>
                  <a:lnTo>
                    <a:pt x="559511" y="17310"/>
                  </a:lnTo>
                  <a:lnTo>
                    <a:pt x="515835" y="35090"/>
                  </a:lnTo>
                  <a:lnTo>
                    <a:pt x="475094" y="58724"/>
                  </a:lnTo>
                  <a:lnTo>
                    <a:pt x="438378" y="87820"/>
                  </a:lnTo>
                  <a:lnTo>
                    <a:pt x="406234" y="121551"/>
                  </a:lnTo>
                  <a:lnTo>
                    <a:pt x="378714" y="159258"/>
                  </a:lnTo>
                  <a:lnTo>
                    <a:pt x="355866" y="200215"/>
                  </a:lnTo>
                  <a:lnTo>
                    <a:pt x="337769" y="243763"/>
                  </a:lnTo>
                  <a:lnTo>
                    <a:pt x="324459" y="289179"/>
                  </a:lnTo>
                  <a:lnTo>
                    <a:pt x="316001" y="335800"/>
                  </a:lnTo>
                  <a:lnTo>
                    <a:pt x="312470" y="382905"/>
                  </a:lnTo>
                  <a:lnTo>
                    <a:pt x="288429" y="345998"/>
                  </a:lnTo>
                  <a:lnTo>
                    <a:pt x="253403" y="318922"/>
                  </a:lnTo>
                  <a:lnTo>
                    <a:pt x="211480" y="302933"/>
                  </a:lnTo>
                  <a:lnTo>
                    <a:pt x="166763" y="299262"/>
                  </a:lnTo>
                  <a:lnTo>
                    <a:pt x="123164" y="307771"/>
                  </a:lnTo>
                  <a:lnTo>
                    <a:pt x="82600" y="326174"/>
                  </a:lnTo>
                  <a:lnTo>
                    <a:pt x="46240" y="352602"/>
                  </a:lnTo>
                  <a:lnTo>
                    <a:pt x="15201" y="385178"/>
                  </a:lnTo>
                  <a:lnTo>
                    <a:pt x="0" y="406400"/>
                  </a:lnTo>
                  <a:lnTo>
                    <a:pt x="29959" y="381063"/>
                  </a:lnTo>
                  <a:lnTo>
                    <a:pt x="64262" y="361924"/>
                  </a:lnTo>
                  <a:lnTo>
                    <a:pt x="101549" y="349885"/>
                  </a:lnTo>
                  <a:lnTo>
                    <a:pt x="140538" y="345757"/>
                  </a:lnTo>
                  <a:lnTo>
                    <a:pt x="184416" y="351307"/>
                  </a:lnTo>
                  <a:lnTo>
                    <a:pt x="225869" y="366801"/>
                  </a:lnTo>
                  <a:lnTo>
                    <a:pt x="263004" y="391007"/>
                  </a:lnTo>
                  <a:lnTo>
                    <a:pt x="293916" y="422694"/>
                  </a:lnTo>
                  <a:lnTo>
                    <a:pt x="316699" y="460603"/>
                  </a:lnTo>
                  <a:lnTo>
                    <a:pt x="321538" y="414350"/>
                  </a:lnTo>
                  <a:lnTo>
                    <a:pt x="329488" y="368833"/>
                  </a:lnTo>
                  <a:lnTo>
                    <a:pt x="340741" y="324167"/>
                  </a:lnTo>
                  <a:lnTo>
                    <a:pt x="355460" y="280454"/>
                  </a:lnTo>
                  <a:lnTo>
                    <a:pt x="373811" y="237769"/>
                  </a:lnTo>
                  <a:lnTo>
                    <a:pt x="396201" y="196697"/>
                  </a:lnTo>
                  <a:lnTo>
                    <a:pt x="422846" y="158216"/>
                  </a:lnTo>
                  <a:lnTo>
                    <a:pt x="453580" y="123063"/>
                  </a:lnTo>
                  <a:lnTo>
                    <a:pt x="488276" y="91998"/>
                  </a:lnTo>
                  <a:lnTo>
                    <a:pt x="526783" y="65786"/>
                  </a:lnTo>
                  <a:lnTo>
                    <a:pt x="574230" y="43116"/>
                  </a:lnTo>
                  <a:lnTo>
                    <a:pt x="624687" y="28257"/>
                  </a:lnTo>
                  <a:lnTo>
                    <a:pt x="676846" y="21399"/>
                  </a:lnTo>
                  <a:lnTo>
                    <a:pt x="729437" y="22707"/>
                  </a:lnTo>
                  <a:lnTo>
                    <a:pt x="781138" y="32346"/>
                  </a:lnTo>
                  <a:lnTo>
                    <a:pt x="805637" y="40132"/>
                  </a:lnTo>
                  <a:lnTo>
                    <a:pt x="829424" y="49834"/>
                  </a:lnTo>
                  <a:lnTo>
                    <a:pt x="852398" y="61366"/>
                  </a:lnTo>
                  <a:lnTo>
                    <a:pt x="874433" y="74612"/>
                  </a:lnTo>
                  <a:close/>
                </a:path>
                <a:path w="1605915" h="560704">
                  <a:moveTo>
                    <a:pt x="1605711" y="523417"/>
                  </a:moveTo>
                  <a:lnTo>
                    <a:pt x="1574457" y="492493"/>
                  </a:lnTo>
                  <a:lnTo>
                    <a:pt x="1536712" y="482079"/>
                  </a:lnTo>
                  <a:lnTo>
                    <a:pt x="1516951" y="482574"/>
                  </a:lnTo>
                  <a:lnTo>
                    <a:pt x="1497533" y="486244"/>
                  </a:lnTo>
                  <a:lnTo>
                    <a:pt x="1478673" y="492467"/>
                  </a:lnTo>
                  <a:lnTo>
                    <a:pt x="1460728" y="500989"/>
                  </a:lnTo>
                  <a:lnTo>
                    <a:pt x="1444015" y="511606"/>
                  </a:lnTo>
                  <a:lnTo>
                    <a:pt x="1446720" y="475869"/>
                  </a:lnTo>
                  <a:lnTo>
                    <a:pt x="1435455" y="441566"/>
                  </a:lnTo>
                  <a:lnTo>
                    <a:pt x="1413027" y="412597"/>
                  </a:lnTo>
                  <a:lnTo>
                    <a:pt x="1382242" y="392874"/>
                  </a:lnTo>
                  <a:lnTo>
                    <a:pt x="1347012" y="383819"/>
                  </a:lnTo>
                  <a:lnTo>
                    <a:pt x="1310919" y="384238"/>
                  </a:lnTo>
                  <a:lnTo>
                    <a:pt x="1276362" y="394068"/>
                  </a:lnTo>
                  <a:lnTo>
                    <a:pt x="1245679" y="413232"/>
                  </a:lnTo>
                  <a:lnTo>
                    <a:pt x="1247940" y="386829"/>
                  </a:lnTo>
                  <a:lnTo>
                    <a:pt x="1227048" y="337985"/>
                  </a:lnTo>
                  <a:lnTo>
                    <a:pt x="1183233" y="307530"/>
                  </a:lnTo>
                  <a:lnTo>
                    <a:pt x="1130173" y="299224"/>
                  </a:lnTo>
                  <a:lnTo>
                    <a:pt x="1103172" y="301955"/>
                  </a:lnTo>
                  <a:lnTo>
                    <a:pt x="1094740" y="303644"/>
                  </a:lnTo>
                  <a:lnTo>
                    <a:pt x="1086396" y="305676"/>
                  </a:lnTo>
                  <a:lnTo>
                    <a:pt x="1078141" y="308025"/>
                  </a:lnTo>
                  <a:lnTo>
                    <a:pt x="1069949" y="310629"/>
                  </a:lnTo>
                  <a:lnTo>
                    <a:pt x="1076972" y="309918"/>
                  </a:lnTo>
                  <a:lnTo>
                    <a:pt x="1084033" y="309676"/>
                  </a:lnTo>
                  <a:lnTo>
                    <a:pt x="1144358" y="324053"/>
                  </a:lnTo>
                  <a:lnTo>
                    <a:pt x="1184821" y="360273"/>
                  </a:lnTo>
                  <a:lnTo>
                    <a:pt x="1198384" y="413131"/>
                  </a:lnTo>
                  <a:lnTo>
                    <a:pt x="1192606" y="439788"/>
                  </a:lnTo>
                  <a:lnTo>
                    <a:pt x="1178026" y="462661"/>
                  </a:lnTo>
                  <a:lnTo>
                    <a:pt x="1202664" y="446303"/>
                  </a:lnTo>
                  <a:lnTo>
                    <a:pt x="1228991" y="434187"/>
                  </a:lnTo>
                  <a:lnTo>
                    <a:pt x="1256830" y="425437"/>
                  </a:lnTo>
                  <a:lnTo>
                    <a:pt x="1286002" y="419188"/>
                  </a:lnTo>
                  <a:lnTo>
                    <a:pt x="1316291" y="417004"/>
                  </a:lnTo>
                  <a:lnTo>
                    <a:pt x="1346339" y="421220"/>
                  </a:lnTo>
                  <a:lnTo>
                    <a:pt x="1374228" y="432155"/>
                  </a:lnTo>
                  <a:lnTo>
                    <a:pt x="1398066" y="450126"/>
                  </a:lnTo>
                  <a:lnTo>
                    <a:pt x="1415122" y="475043"/>
                  </a:lnTo>
                  <a:lnTo>
                    <a:pt x="1423238" y="504164"/>
                  </a:lnTo>
                  <a:lnTo>
                    <a:pt x="1421358" y="533819"/>
                  </a:lnTo>
                  <a:lnTo>
                    <a:pt x="1408430" y="560311"/>
                  </a:lnTo>
                  <a:lnTo>
                    <a:pt x="1431620" y="535457"/>
                  </a:lnTo>
                  <a:lnTo>
                    <a:pt x="1461084" y="517359"/>
                  </a:lnTo>
                  <a:lnTo>
                    <a:pt x="1494282" y="506158"/>
                  </a:lnTo>
                  <a:lnTo>
                    <a:pt x="1528635" y="501992"/>
                  </a:lnTo>
                  <a:lnTo>
                    <a:pt x="1548841" y="503148"/>
                  </a:lnTo>
                  <a:lnTo>
                    <a:pt x="1568665" y="507238"/>
                  </a:lnTo>
                  <a:lnTo>
                    <a:pt x="1587728" y="514057"/>
                  </a:lnTo>
                  <a:lnTo>
                    <a:pt x="1605711" y="523417"/>
                  </a:lnTo>
                  <a:close/>
                </a:path>
              </a:pathLst>
            </a:custGeom>
            <a:solidFill>
              <a:srgbClr val="FFFFFF">
                <a:alpha val="51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6308979" y="4389767"/>
              <a:ext cx="1437640" cy="327660"/>
            </a:xfrm>
            <a:custGeom>
              <a:avLst/>
              <a:gdLst/>
              <a:ahLst/>
              <a:cxnLst/>
              <a:rect l="l" t="t" r="r" b="b"/>
              <a:pathLst>
                <a:path w="1437640" h="327660">
                  <a:moveTo>
                    <a:pt x="1437347" y="225818"/>
                  </a:moveTo>
                  <a:lnTo>
                    <a:pt x="1406410" y="229743"/>
                  </a:lnTo>
                  <a:lnTo>
                    <a:pt x="1375244" y="230886"/>
                  </a:lnTo>
                  <a:lnTo>
                    <a:pt x="1344117" y="229222"/>
                  </a:lnTo>
                  <a:lnTo>
                    <a:pt x="1260132" y="210007"/>
                  </a:lnTo>
                  <a:lnTo>
                    <a:pt x="1210500" y="187350"/>
                  </a:lnTo>
                  <a:lnTo>
                    <a:pt x="1165237" y="156984"/>
                  </a:lnTo>
                  <a:lnTo>
                    <a:pt x="1125207" y="119202"/>
                  </a:lnTo>
                  <a:lnTo>
                    <a:pt x="1148842" y="104965"/>
                  </a:lnTo>
                  <a:lnTo>
                    <a:pt x="1168844" y="85445"/>
                  </a:lnTo>
                  <a:lnTo>
                    <a:pt x="1184338" y="62090"/>
                  </a:lnTo>
                  <a:lnTo>
                    <a:pt x="1194435" y="36271"/>
                  </a:lnTo>
                  <a:lnTo>
                    <a:pt x="1169581" y="55143"/>
                  </a:lnTo>
                  <a:lnTo>
                    <a:pt x="1141412" y="68580"/>
                  </a:lnTo>
                  <a:lnTo>
                    <a:pt x="1111135" y="76174"/>
                  </a:lnTo>
                  <a:lnTo>
                    <a:pt x="1079957" y="77457"/>
                  </a:lnTo>
                  <a:lnTo>
                    <a:pt x="1049375" y="72910"/>
                  </a:lnTo>
                  <a:lnTo>
                    <a:pt x="1020711" y="63068"/>
                  </a:lnTo>
                  <a:lnTo>
                    <a:pt x="994879" y="47688"/>
                  </a:lnTo>
                  <a:lnTo>
                    <a:pt x="972807" y="26504"/>
                  </a:lnTo>
                  <a:lnTo>
                    <a:pt x="984173" y="56261"/>
                  </a:lnTo>
                  <a:lnTo>
                    <a:pt x="1004824" y="81038"/>
                  </a:lnTo>
                  <a:lnTo>
                    <a:pt x="1031963" y="97840"/>
                  </a:lnTo>
                  <a:lnTo>
                    <a:pt x="1062799" y="103644"/>
                  </a:lnTo>
                  <a:lnTo>
                    <a:pt x="1024966" y="134251"/>
                  </a:lnTo>
                  <a:lnTo>
                    <a:pt x="983869" y="160286"/>
                  </a:lnTo>
                  <a:lnTo>
                    <a:pt x="940104" y="181559"/>
                  </a:lnTo>
                  <a:lnTo>
                    <a:pt x="894232" y="197891"/>
                  </a:lnTo>
                  <a:lnTo>
                    <a:pt x="846861" y="209143"/>
                  </a:lnTo>
                  <a:lnTo>
                    <a:pt x="798563" y="215112"/>
                  </a:lnTo>
                  <a:lnTo>
                    <a:pt x="749922" y="215633"/>
                  </a:lnTo>
                  <a:lnTo>
                    <a:pt x="701522" y="210540"/>
                  </a:lnTo>
                  <a:lnTo>
                    <a:pt x="654037" y="200075"/>
                  </a:lnTo>
                  <a:lnTo>
                    <a:pt x="608076" y="184708"/>
                  </a:lnTo>
                  <a:lnTo>
                    <a:pt x="564159" y="164617"/>
                  </a:lnTo>
                  <a:lnTo>
                    <a:pt x="522808" y="140004"/>
                  </a:lnTo>
                  <a:lnTo>
                    <a:pt x="484517" y="111048"/>
                  </a:lnTo>
                  <a:lnTo>
                    <a:pt x="449808" y="77939"/>
                  </a:lnTo>
                  <a:lnTo>
                    <a:pt x="419214" y="40868"/>
                  </a:lnTo>
                  <a:lnTo>
                    <a:pt x="393217" y="0"/>
                  </a:lnTo>
                  <a:lnTo>
                    <a:pt x="405942" y="49999"/>
                  </a:lnTo>
                  <a:lnTo>
                    <a:pt x="422770" y="98755"/>
                  </a:lnTo>
                  <a:lnTo>
                    <a:pt x="425157" y="104203"/>
                  </a:lnTo>
                  <a:lnTo>
                    <a:pt x="401612" y="125310"/>
                  </a:lnTo>
                  <a:lnTo>
                    <a:pt x="363969" y="152095"/>
                  </a:lnTo>
                  <a:lnTo>
                    <a:pt x="323596" y="174561"/>
                  </a:lnTo>
                  <a:lnTo>
                    <a:pt x="281000" y="192481"/>
                  </a:lnTo>
                  <a:lnTo>
                    <a:pt x="236702" y="205587"/>
                  </a:lnTo>
                  <a:lnTo>
                    <a:pt x="191198" y="213639"/>
                  </a:lnTo>
                  <a:lnTo>
                    <a:pt x="142748" y="216420"/>
                  </a:lnTo>
                  <a:lnTo>
                    <a:pt x="94297" y="213461"/>
                  </a:lnTo>
                  <a:lnTo>
                    <a:pt x="46494" y="204914"/>
                  </a:lnTo>
                  <a:lnTo>
                    <a:pt x="0" y="190931"/>
                  </a:lnTo>
                  <a:lnTo>
                    <a:pt x="42900" y="222542"/>
                  </a:lnTo>
                  <a:lnTo>
                    <a:pt x="91592" y="245033"/>
                  </a:lnTo>
                  <a:lnTo>
                    <a:pt x="144272" y="258533"/>
                  </a:lnTo>
                  <a:lnTo>
                    <a:pt x="199110" y="263220"/>
                  </a:lnTo>
                  <a:lnTo>
                    <a:pt x="245846" y="260819"/>
                  </a:lnTo>
                  <a:lnTo>
                    <a:pt x="291998" y="253580"/>
                  </a:lnTo>
                  <a:lnTo>
                    <a:pt x="337502" y="242227"/>
                  </a:lnTo>
                  <a:lnTo>
                    <a:pt x="382270" y="227533"/>
                  </a:lnTo>
                  <a:lnTo>
                    <a:pt x="426237" y="210248"/>
                  </a:lnTo>
                  <a:lnTo>
                    <a:pt x="469315" y="191109"/>
                  </a:lnTo>
                  <a:lnTo>
                    <a:pt x="488035" y="207556"/>
                  </a:lnTo>
                  <a:lnTo>
                    <a:pt x="494436" y="212864"/>
                  </a:lnTo>
                  <a:lnTo>
                    <a:pt x="494525" y="212204"/>
                  </a:lnTo>
                  <a:lnTo>
                    <a:pt x="505180" y="221208"/>
                  </a:lnTo>
                  <a:lnTo>
                    <a:pt x="543458" y="248335"/>
                  </a:lnTo>
                  <a:lnTo>
                    <a:pt x="583844" y="271945"/>
                  </a:lnTo>
                  <a:lnTo>
                    <a:pt x="626059" y="291744"/>
                  </a:lnTo>
                  <a:lnTo>
                    <a:pt x="669836" y="307467"/>
                  </a:lnTo>
                  <a:lnTo>
                    <a:pt x="714883" y="318808"/>
                  </a:lnTo>
                  <a:lnTo>
                    <a:pt x="760958" y="325526"/>
                  </a:lnTo>
                  <a:lnTo>
                    <a:pt x="807758" y="327317"/>
                  </a:lnTo>
                  <a:lnTo>
                    <a:pt x="854710" y="324243"/>
                  </a:lnTo>
                  <a:lnTo>
                    <a:pt x="901141" y="316661"/>
                  </a:lnTo>
                  <a:lnTo>
                    <a:pt x="946645" y="304711"/>
                  </a:lnTo>
                  <a:lnTo>
                    <a:pt x="990854" y="288569"/>
                  </a:lnTo>
                  <a:lnTo>
                    <a:pt x="1033373" y="268389"/>
                  </a:lnTo>
                  <a:lnTo>
                    <a:pt x="1073823" y="244348"/>
                  </a:lnTo>
                  <a:lnTo>
                    <a:pt x="1111796" y="216598"/>
                  </a:lnTo>
                  <a:lnTo>
                    <a:pt x="1146924" y="185293"/>
                  </a:lnTo>
                  <a:lnTo>
                    <a:pt x="1187665" y="212318"/>
                  </a:lnTo>
                  <a:lnTo>
                    <a:pt x="1232217" y="232079"/>
                  </a:lnTo>
                  <a:lnTo>
                    <a:pt x="1279309" y="244233"/>
                  </a:lnTo>
                  <a:lnTo>
                    <a:pt x="1327658" y="248437"/>
                  </a:lnTo>
                  <a:lnTo>
                    <a:pt x="1376006" y="244360"/>
                  </a:lnTo>
                  <a:lnTo>
                    <a:pt x="1423060" y="231660"/>
                  </a:lnTo>
                  <a:lnTo>
                    <a:pt x="1432636" y="227926"/>
                  </a:lnTo>
                  <a:lnTo>
                    <a:pt x="1437347" y="225818"/>
                  </a:lnTo>
                  <a:close/>
                </a:path>
              </a:pathLst>
            </a:custGeom>
            <a:solidFill>
              <a:srgbClr val="DBDBDB">
                <a:alpha val="51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" name="object 2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96573" y="4285914"/>
              <a:ext cx="246494" cy="150083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5401" y="4404996"/>
              <a:ext cx="155105" cy="67564"/>
            </a:xfrm>
            <a:prstGeom prst="rect">
              <a:avLst/>
            </a:prstGeom>
          </p:spPr>
        </p:pic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7265719" y="4305934"/>
              <a:ext cx="193789" cy="84404"/>
            </a:xfrm>
            <a:prstGeom prst="rect">
              <a:avLst/>
            </a:prstGeom>
          </p:spPr>
        </p:pic>
        <p:pic>
          <p:nvPicPr>
            <p:cNvPr id="30" name="object 30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00845" y="4872015"/>
              <a:ext cx="5188085" cy="25179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19311"/>
            <a:ext cx="17348200" cy="4411345"/>
            <a:chOff x="0" y="8619311"/>
            <a:chExt cx="17348200" cy="4411345"/>
          </a:xfrm>
        </p:grpSpPr>
        <p:sp>
          <p:nvSpPr>
            <p:cNvPr id="3" name="object 3"/>
            <p:cNvSpPr/>
            <p:nvPr/>
          </p:nvSpPr>
          <p:spPr>
            <a:xfrm>
              <a:off x="13738657" y="11473941"/>
              <a:ext cx="1322070" cy="804545"/>
            </a:xfrm>
            <a:custGeom>
              <a:avLst/>
              <a:gdLst/>
              <a:ahLst/>
              <a:cxnLst/>
              <a:rect l="l" t="t" r="r" b="b"/>
              <a:pathLst>
                <a:path w="1322069" h="804545">
                  <a:moveTo>
                    <a:pt x="1321523" y="214337"/>
                  </a:moveTo>
                  <a:lnTo>
                    <a:pt x="1319314" y="172847"/>
                  </a:lnTo>
                  <a:lnTo>
                    <a:pt x="1314183" y="164934"/>
                  </a:lnTo>
                  <a:lnTo>
                    <a:pt x="1304988" y="163182"/>
                  </a:lnTo>
                  <a:lnTo>
                    <a:pt x="1296416" y="167017"/>
                  </a:lnTo>
                  <a:lnTo>
                    <a:pt x="1293190" y="175831"/>
                  </a:lnTo>
                  <a:lnTo>
                    <a:pt x="1291678" y="213906"/>
                  </a:lnTo>
                  <a:lnTo>
                    <a:pt x="1281785" y="250723"/>
                  </a:lnTo>
                  <a:lnTo>
                    <a:pt x="1266139" y="285915"/>
                  </a:lnTo>
                  <a:lnTo>
                    <a:pt x="1221143" y="359232"/>
                  </a:lnTo>
                  <a:lnTo>
                    <a:pt x="1192060" y="398056"/>
                  </a:lnTo>
                  <a:lnTo>
                    <a:pt x="1160360" y="435076"/>
                  </a:lnTo>
                  <a:lnTo>
                    <a:pt x="1126286" y="469900"/>
                  </a:lnTo>
                  <a:lnTo>
                    <a:pt x="1090079" y="502081"/>
                  </a:lnTo>
                  <a:lnTo>
                    <a:pt x="1051979" y="531177"/>
                  </a:lnTo>
                  <a:lnTo>
                    <a:pt x="991438" y="568807"/>
                  </a:lnTo>
                  <a:lnTo>
                    <a:pt x="965669" y="581634"/>
                  </a:lnTo>
                  <a:lnTo>
                    <a:pt x="984796" y="559422"/>
                  </a:lnTo>
                  <a:lnTo>
                    <a:pt x="1010132" y="526618"/>
                  </a:lnTo>
                  <a:lnTo>
                    <a:pt x="1033830" y="492594"/>
                  </a:lnTo>
                  <a:lnTo>
                    <a:pt x="1055776" y="457796"/>
                  </a:lnTo>
                  <a:lnTo>
                    <a:pt x="1074521" y="422694"/>
                  </a:lnTo>
                  <a:lnTo>
                    <a:pt x="1089050" y="386092"/>
                  </a:lnTo>
                  <a:lnTo>
                    <a:pt x="1098575" y="347980"/>
                  </a:lnTo>
                  <a:lnTo>
                    <a:pt x="1102347" y="308343"/>
                  </a:lnTo>
                  <a:lnTo>
                    <a:pt x="1100023" y="268960"/>
                  </a:lnTo>
                  <a:lnTo>
                    <a:pt x="1092466" y="230111"/>
                  </a:lnTo>
                  <a:lnTo>
                    <a:pt x="1080630" y="192252"/>
                  </a:lnTo>
                  <a:lnTo>
                    <a:pt x="1065542" y="155816"/>
                  </a:lnTo>
                  <a:lnTo>
                    <a:pt x="1045146" y="116078"/>
                  </a:lnTo>
                  <a:lnTo>
                    <a:pt x="1022032" y="77825"/>
                  </a:lnTo>
                  <a:lnTo>
                    <a:pt x="996683" y="40005"/>
                  </a:lnTo>
                  <a:lnTo>
                    <a:pt x="968933" y="3949"/>
                  </a:lnTo>
                  <a:lnTo>
                    <a:pt x="961313" y="0"/>
                  </a:lnTo>
                  <a:lnTo>
                    <a:pt x="953947" y="2743"/>
                  </a:lnTo>
                  <a:lnTo>
                    <a:pt x="949350" y="9652"/>
                  </a:lnTo>
                  <a:lnTo>
                    <a:pt x="950048" y="18237"/>
                  </a:lnTo>
                  <a:lnTo>
                    <a:pt x="961174" y="39598"/>
                  </a:lnTo>
                  <a:lnTo>
                    <a:pt x="985024" y="81559"/>
                  </a:lnTo>
                  <a:lnTo>
                    <a:pt x="996683" y="102654"/>
                  </a:lnTo>
                  <a:lnTo>
                    <a:pt x="1016723" y="143090"/>
                  </a:lnTo>
                  <a:lnTo>
                    <a:pt x="1033437" y="185000"/>
                  </a:lnTo>
                  <a:lnTo>
                    <a:pt x="1049362" y="251079"/>
                  </a:lnTo>
                  <a:lnTo>
                    <a:pt x="1052245" y="284861"/>
                  </a:lnTo>
                  <a:lnTo>
                    <a:pt x="1051293" y="318960"/>
                  </a:lnTo>
                  <a:lnTo>
                    <a:pt x="1033881" y="385686"/>
                  </a:lnTo>
                  <a:lnTo>
                    <a:pt x="1000531" y="446328"/>
                  </a:lnTo>
                  <a:lnTo>
                    <a:pt x="958646" y="505955"/>
                  </a:lnTo>
                  <a:lnTo>
                    <a:pt x="911186" y="561174"/>
                  </a:lnTo>
                  <a:lnTo>
                    <a:pt x="870280" y="596544"/>
                  </a:lnTo>
                  <a:lnTo>
                    <a:pt x="845070" y="611212"/>
                  </a:lnTo>
                  <a:lnTo>
                    <a:pt x="848385" y="607656"/>
                  </a:lnTo>
                  <a:lnTo>
                    <a:pt x="860640" y="585216"/>
                  </a:lnTo>
                  <a:lnTo>
                    <a:pt x="873848" y="548627"/>
                  </a:lnTo>
                  <a:lnTo>
                    <a:pt x="883742" y="510997"/>
                  </a:lnTo>
                  <a:lnTo>
                    <a:pt x="891527" y="464731"/>
                  </a:lnTo>
                  <a:lnTo>
                    <a:pt x="895121" y="417982"/>
                  </a:lnTo>
                  <a:lnTo>
                    <a:pt x="894575" y="371106"/>
                  </a:lnTo>
                  <a:lnTo>
                    <a:pt x="889927" y="324497"/>
                  </a:lnTo>
                  <a:lnTo>
                    <a:pt x="881253" y="278498"/>
                  </a:lnTo>
                  <a:lnTo>
                    <a:pt x="868603" y="233502"/>
                  </a:lnTo>
                  <a:lnTo>
                    <a:pt x="852030" y="189865"/>
                  </a:lnTo>
                  <a:lnTo>
                    <a:pt x="831596" y="147980"/>
                  </a:lnTo>
                  <a:lnTo>
                    <a:pt x="807339" y="108178"/>
                  </a:lnTo>
                  <a:lnTo>
                    <a:pt x="779335" y="70866"/>
                  </a:lnTo>
                  <a:lnTo>
                    <a:pt x="747636" y="36398"/>
                  </a:lnTo>
                  <a:lnTo>
                    <a:pt x="712292" y="5156"/>
                  </a:lnTo>
                  <a:lnTo>
                    <a:pt x="702792" y="2184"/>
                  </a:lnTo>
                  <a:lnTo>
                    <a:pt x="694601" y="5930"/>
                  </a:lnTo>
                  <a:lnTo>
                    <a:pt x="690867" y="13639"/>
                  </a:lnTo>
                  <a:lnTo>
                    <a:pt x="694715" y="22618"/>
                  </a:lnTo>
                  <a:lnTo>
                    <a:pt x="718654" y="48399"/>
                  </a:lnTo>
                  <a:lnTo>
                    <a:pt x="740651" y="75831"/>
                  </a:lnTo>
                  <a:lnTo>
                    <a:pt x="778471" y="135128"/>
                  </a:lnTo>
                  <a:lnTo>
                    <a:pt x="799884" y="179171"/>
                  </a:lnTo>
                  <a:lnTo>
                    <a:pt x="817346" y="224891"/>
                  </a:lnTo>
                  <a:lnTo>
                    <a:pt x="830592" y="271983"/>
                  </a:lnTo>
                  <a:lnTo>
                    <a:pt x="839330" y="320116"/>
                  </a:lnTo>
                  <a:lnTo>
                    <a:pt x="843292" y="368960"/>
                  </a:lnTo>
                  <a:lnTo>
                    <a:pt x="843407" y="399440"/>
                  </a:lnTo>
                  <a:lnTo>
                    <a:pt x="841832" y="429755"/>
                  </a:lnTo>
                  <a:lnTo>
                    <a:pt x="832866" y="489724"/>
                  </a:lnTo>
                  <a:lnTo>
                    <a:pt x="820966" y="533768"/>
                  </a:lnTo>
                  <a:lnTo>
                    <a:pt x="807567" y="569633"/>
                  </a:lnTo>
                  <a:lnTo>
                    <a:pt x="793927" y="584631"/>
                  </a:lnTo>
                  <a:lnTo>
                    <a:pt x="785329" y="573760"/>
                  </a:lnTo>
                  <a:lnTo>
                    <a:pt x="767537" y="554748"/>
                  </a:lnTo>
                  <a:lnTo>
                    <a:pt x="735088" y="520915"/>
                  </a:lnTo>
                  <a:lnTo>
                    <a:pt x="708710" y="488861"/>
                  </a:lnTo>
                  <a:lnTo>
                    <a:pt x="669950" y="434390"/>
                  </a:lnTo>
                  <a:lnTo>
                    <a:pt x="642188" y="389026"/>
                  </a:lnTo>
                  <a:lnTo>
                    <a:pt x="617118" y="342099"/>
                  </a:lnTo>
                  <a:lnTo>
                    <a:pt x="594880" y="293954"/>
                  </a:lnTo>
                  <a:lnTo>
                    <a:pt x="575602" y="245364"/>
                  </a:lnTo>
                  <a:lnTo>
                    <a:pt x="559244" y="195707"/>
                  </a:lnTo>
                  <a:lnTo>
                    <a:pt x="548652" y="158089"/>
                  </a:lnTo>
                  <a:lnTo>
                    <a:pt x="538772" y="119303"/>
                  </a:lnTo>
                  <a:lnTo>
                    <a:pt x="532549" y="93065"/>
                  </a:lnTo>
                  <a:lnTo>
                    <a:pt x="527443" y="85813"/>
                  </a:lnTo>
                  <a:lnTo>
                    <a:pt x="519150" y="84137"/>
                  </a:lnTo>
                  <a:lnTo>
                    <a:pt x="511517" y="87617"/>
                  </a:lnTo>
                  <a:lnTo>
                    <a:pt x="508368" y="95821"/>
                  </a:lnTo>
                  <a:lnTo>
                    <a:pt x="508698" y="120510"/>
                  </a:lnTo>
                  <a:lnTo>
                    <a:pt x="515620" y="174840"/>
                  </a:lnTo>
                  <a:lnTo>
                    <a:pt x="524891" y="219278"/>
                  </a:lnTo>
                  <a:lnTo>
                    <a:pt x="539572" y="272973"/>
                  </a:lnTo>
                  <a:lnTo>
                    <a:pt x="557834" y="325704"/>
                  </a:lnTo>
                  <a:lnTo>
                    <a:pt x="579704" y="377024"/>
                  </a:lnTo>
                  <a:lnTo>
                    <a:pt x="605193" y="426504"/>
                  </a:lnTo>
                  <a:lnTo>
                    <a:pt x="633844" y="473646"/>
                  </a:lnTo>
                  <a:lnTo>
                    <a:pt x="665480" y="518833"/>
                  </a:lnTo>
                  <a:lnTo>
                    <a:pt x="711441" y="574548"/>
                  </a:lnTo>
                  <a:lnTo>
                    <a:pt x="738568" y="602564"/>
                  </a:lnTo>
                  <a:lnTo>
                    <a:pt x="760336" y="620699"/>
                  </a:lnTo>
                  <a:lnTo>
                    <a:pt x="757428" y="621309"/>
                  </a:lnTo>
                  <a:lnTo>
                    <a:pt x="707263" y="620153"/>
                  </a:lnTo>
                  <a:lnTo>
                    <a:pt x="657631" y="614184"/>
                  </a:lnTo>
                  <a:lnTo>
                    <a:pt x="592988" y="598805"/>
                  </a:lnTo>
                  <a:lnTo>
                    <a:pt x="546150" y="582269"/>
                  </a:lnTo>
                  <a:lnTo>
                    <a:pt x="501040" y="561530"/>
                  </a:lnTo>
                  <a:lnTo>
                    <a:pt x="458038" y="536676"/>
                  </a:lnTo>
                  <a:lnTo>
                    <a:pt x="417474" y="507746"/>
                  </a:lnTo>
                  <a:lnTo>
                    <a:pt x="376072" y="471690"/>
                  </a:lnTo>
                  <a:lnTo>
                    <a:pt x="337972" y="431596"/>
                  </a:lnTo>
                  <a:lnTo>
                    <a:pt x="303568" y="388099"/>
                  </a:lnTo>
                  <a:lnTo>
                    <a:pt x="273265" y="341795"/>
                  </a:lnTo>
                  <a:lnTo>
                    <a:pt x="247484" y="293293"/>
                  </a:lnTo>
                  <a:lnTo>
                    <a:pt x="239915" y="286740"/>
                  </a:lnTo>
                  <a:lnTo>
                    <a:pt x="230238" y="287439"/>
                  </a:lnTo>
                  <a:lnTo>
                    <a:pt x="222732" y="293636"/>
                  </a:lnTo>
                  <a:lnTo>
                    <a:pt x="221653" y="303568"/>
                  </a:lnTo>
                  <a:lnTo>
                    <a:pt x="235585" y="342569"/>
                  </a:lnTo>
                  <a:lnTo>
                    <a:pt x="252310" y="380403"/>
                  </a:lnTo>
                  <a:lnTo>
                    <a:pt x="272034" y="416737"/>
                  </a:lnTo>
                  <a:lnTo>
                    <a:pt x="294894" y="451231"/>
                  </a:lnTo>
                  <a:lnTo>
                    <a:pt x="324878" y="488505"/>
                  </a:lnTo>
                  <a:lnTo>
                    <a:pt x="358038" y="522973"/>
                  </a:lnTo>
                  <a:lnTo>
                    <a:pt x="394081" y="554393"/>
                  </a:lnTo>
                  <a:lnTo>
                    <a:pt x="432714" y="582561"/>
                  </a:lnTo>
                  <a:lnTo>
                    <a:pt x="473646" y="607263"/>
                  </a:lnTo>
                  <a:lnTo>
                    <a:pt x="516572" y="628281"/>
                  </a:lnTo>
                  <a:lnTo>
                    <a:pt x="580288" y="651941"/>
                  </a:lnTo>
                  <a:lnTo>
                    <a:pt x="646353" y="667816"/>
                  </a:lnTo>
                  <a:lnTo>
                    <a:pt x="688213" y="673696"/>
                  </a:lnTo>
                  <a:lnTo>
                    <a:pt x="679970" y="678802"/>
                  </a:lnTo>
                  <a:lnTo>
                    <a:pt x="640702" y="699706"/>
                  </a:lnTo>
                  <a:lnTo>
                    <a:pt x="599440" y="716343"/>
                  </a:lnTo>
                  <a:lnTo>
                    <a:pt x="548640" y="731253"/>
                  </a:lnTo>
                  <a:lnTo>
                    <a:pt x="496506" y="741794"/>
                  </a:lnTo>
                  <a:lnTo>
                    <a:pt x="443509" y="748258"/>
                  </a:lnTo>
                  <a:lnTo>
                    <a:pt x="390118" y="750912"/>
                  </a:lnTo>
                  <a:lnTo>
                    <a:pt x="336816" y="750023"/>
                  </a:lnTo>
                  <a:lnTo>
                    <a:pt x="284086" y="745858"/>
                  </a:lnTo>
                  <a:lnTo>
                    <a:pt x="212788" y="733780"/>
                  </a:lnTo>
                  <a:lnTo>
                    <a:pt x="143611" y="712724"/>
                  </a:lnTo>
                  <a:lnTo>
                    <a:pt x="80581" y="683171"/>
                  </a:lnTo>
                  <a:lnTo>
                    <a:pt x="24726" y="641972"/>
                  </a:lnTo>
                  <a:lnTo>
                    <a:pt x="13906" y="637514"/>
                  </a:lnTo>
                  <a:lnTo>
                    <a:pt x="4521" y="641921"/>
                  </a:lnTo>
                  <a:lnTo>
                    <a:pt x="0" y="651573"/>
                  </a:lnTo>
                  <a:lnTo>
                    <a:pt x="3733" y="662838"/>
                  </a:lnTo>
                  <a:lnTo>
                    <a:pt x="33540" y="695883"/>
                  </a:lnTo>
                  <a:lnTo>
                    <a:pt x="67284" y="724877"/>
                  </a:lnTo>
                  <a:lnTo>
                    <a:pt x="104101" y="747433"/>
                  </a:lnTo>
                  <a:lnTo>
                    <a:pt x="143383" y="765454"/>
                  </a:lnTo>
                  <a:lnTo>
                    <a:pt x="180708" y="778586"/>
                  </a:lnTo>
                  <a:lnTo>
                    <a:pt x="219163" y="788390"/>
                  </a:lnTo>
                  <a:lnTo>
                    <a:pt x="258267" y="795388"/>
                  </a:lnTo>
                  <a:lnTo>
                    <a:pt x="297548" y="800138"/>
                  </a:lnTo>
                  <a:lnTo>
                    <a:pt x="338950" y="803084"/>
                  </a:lnTo>
                  <a:lnTo>
                    <a:pt x="380504" y="803998"/>
                  </a:lnTo>
                  <a:lnTo>
                    <a:pt x="422059" y="802906"/>
                  </a:lnTo>
                  <a:lnTo>
                    <a:pt x="463461" y="799871"/>
                  </a:lnTo>
                  <a:lnTo>
                    <a:pt x="507860" y="794435"/>
                  </a:lnTo>
                  <a:lnTo>
                    <a:pt x="551815" y="786460"/>
                  </a:lnTo>
                  <a:lnTo>
                    <a:pt x="595083" y="775474"/>
                  </a:lnTo>
                  <a:lnTo>
                    <a:pt x="637425" y="760984"/>
                  </a:lnTo>
                  <a:lnTo>
                    <a:pt x="679272" y="742505"/>
                  </a:lnTo>
                  <a:lnTo>
                    <a:pt x="719035" y="719848"/>
                  </a:lnTo>
                  <a:lnTo>
                    <a:pt x="757809" y="692404"/>
                  </a:lnTo>
                  <a:lnTo>
                    <a:pt x="776147" y="675297"/>
                  </a:lnTo>
                  <a:lnTo>
                    <a:pt x="776757" y="675792"/>
                  </a:lnTo>
                  <a:lnTo>
                    <a:pt x="789863" y="680542"/>
                  </a:lnTo>
                  <a:lnTo>
                    <a:pt x="804087" y="681380"/>
                  </a:lnTo>
                  <a:lnTo>
                    <a:pt x="828789" y="678967"/>
                  </a:lnTo>
                  <a:lnTo>
                    <a:pt x="853351" y="675398"/>
                  </a:lnTo>
                  <a:lnTo>
                    <a:pt x="877697" y="670636"/>
                  </a:lnTo>
                  <a:lnTo>
                    <a:pt x="884275" y="668985"/>
                  </a:lnTo>
                  <a:lnTo>
                    <a:pt x="901788" y="664616"/>
                  </a:lnTo>
                  <a:lnTo>
                    <a:pt x="907529" y="662724"/>
                  </a:lnTo>
                  <a:lnTo>
                    <a:pt x="909612" y="662038"/>
                  </a:lnTo>
                  <a:lnTo>
                    <a:pt x="949248" y="648982"/>
                  </a:lnTo>
                  <a:lnTo>
                    <a:pt x="995235" y="629056"/>
                  </a:lnTo>
                  <a:lnTo>
                    <a:pt x="1039482" y="605167"/>
                  </a:lnTo>
                  <a:lnTo>
                    <a:pt x="1081722" y="577697"/>
                  </a:lnTo>
                  <a:lnTo>
                    <a:pt x="1121651" y="546989"/>
                  </a:lnTo>
                  <a:lnTo>
                    <a:pt x="1159002" y="513397"/>
                  </a:lnTo>
                  <a:lnTo>
                    <a:pt x="1193507" y="477266"/>
                  </a:lnTo>
                  <a:lnTo>
                    <a:pt x="1221600" y="443649"/>
                  </a:lnTo>
                  <a:lnTo>
                    <a:pt x="1247660" y="408216"/>
                  </a:lnTo>
                  <a:lnTo>
                    <a:pt x="1271130" y="371030"/>
                  </a:lnTo>
                  <a:lnTo>
                    <a:pt x="1291424" y="332168"/>
                  </a:lnTo>
                  <a:lnTo>
                    <a:pt x="1306918" y="293636"/>
                  </a:lnTo>
                  <a:lnTo>
                    <a:pt x="1317180" y="254482"/>
                  </a:lnTo>
                  <a:lnTo>
                    <a:pt x="1321523" y="214337"/>
                  </a:lnTo>
                  <a:close/>
                </a:path>
              </a:pathLst>
            </a:custGeom>
            <a:solidFill>
              <a:srgbClr val="5B79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955054" y="11473289"/>
              <a:ext cx="209034" cy="172247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565081" y="11318653"/>
              <a:ext cx="201581" cy="166105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084355" y="11298162"/>
              <a:ext cx="419406" cy="28891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587048" y="12022864"/>
              <a:ext cx="201976" cy="189188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831419" y="11608367"/>
              <a:ext cx="219782" cy="185829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14483957" y="12124778"/>
              <a:ext cx="747395" cy="905510"/>
            </a:xfrm>
            <a:custGeom>
              <a:avLst/>
              <a:gdLst/>
              <a:ahLst/>
              <a:cxnLst/>
              <a:rect l="l" t="t" r="r" b="b"/>
              <a:pathLst>
                <a:path w="747394" h="905509">
                  <a:moveTo>
                    <a:pt x="252107" y="905421"/>
                  </a:moveTo>
                  <a:lnTo>
                    <a:pt x="250126" y="904379"/>
                  </a:lnTo>
                  <a:lnTo>
                    <a:pt x="201460" y="886510"/>
                  </a:lnTo>
                  <a:lnTo>
                    <a:pt x="186601" y="883094"/>
                  </a:lnTo>
                  <a:lnTo>
                    <a:pt x="171424" y="882040"/>
                  </a:lnTo>
                  <a:lnTo>
                    <a:pt x="157289" y="884732"/>
                  </a:lnTo>
                  <a:lnTo>
                    <a:pt x="145516" y="892568"/>
                  </a:lnTo>
                  <a:lnTo>
                    <a:pt x="140741" y="899388"/>
                  </a:lnTo>
                  <a:lnTo>
                    <a:pt x="138455" y="905421"/>
                  </a:lnTo>
                  <a:lnTo>
                    <a:pt x="252107" y="905421"/>
                  </a:lnTo>
                  <a:close/>
                </a:path>
                <a:path w="747394" h="905509">
                  <a:moveTo>
                    <a:pt x="589597" y="440207"/>
                  </a:moveTo>
                  <a:lnTo>
                    <a:pt x="582498" y="394258"/>
                  </a:lnTo>
                  <a:lnTo>
                    <a:pt x="558901" y="363347"/>
                  </a:lnTo>
                  <a:lnTo>
                    <a:pt x="517842" y="336296"/>
                  </a:lnTo>
                  <a:lnTo>
                    <a:pt x="489242" y="330746"/>
                  </a:lnTo>
                  <a:lnTo>
                    <a:pt x="460997" y="338391"/>
                  </a:lnTo>
                  <a:lnTo>
                    <a:pt x="419023" y="382320"/>
                  </a:lnTo>
                  <a:lnTo>
                    <a:pt x="386791" y="462737"/>
                  </a:lnTo>
                  <a:lnTo>
                    <a:pt x="374319" y="516509"/>
                  </a:lnTo>
                  <a:lnTo>
                    <a:pt x="367728" y="571309"/>
                  </a:lnTo>
                  <a:lnTo>
                    <a:pt x="367411" y="598754"/>
                  </a:lnTo>
                  <a:lnTo>
                    <a:pt x="358203" y="579704"/>
                  </a:lnTo>
                  <a:lnTo>
                    <a:pt x="332663" y="532511"/>
                  </a:lnTo>
                  <a:lnTo>
                    <a:pt x="305409" y="486968"/>
                  </a:lnTo>
                  <a:lnTo>
                    <a:pt x="276631" y="442137"/>
                  </a:lnTo>
                  <a:lnTo>
                    <a:pt x="246964" y="397852"/>
                  </a:lnTo>
                  <a:lnTo>
                    <a:pt x="216941" y="353758"/>
                  </a:lnTo>
                  <a:lnTo>
                    <a:pt x="187109" y="309499"/>
                  </a:lnTo>
                  <a:lnTo>
                    <a:pt x="160883" y="269709"/>
                  </a:lnTo>
                  <a:lnTo>
                    <a:pt x="135331" y="229235"/>
                  </a:lnTo>
                  <a:lnTo>
                    <a:pt x="111315" y="187883"/>
                  </a:lnTo>
                  <a:lnTo>
                    <a:pt x="89687" y="145415"/>
                  </a:lnTo>
                  <a:lnTo>
                    <a:pt x="71285" y="101625"/>
                  </a:lnTo>
                  <a:lnTo>
                    <a:pt x="56959" y="56286"/>
                  </a:lnTo>
                  <a:lnTo>
                    <a:pt x="47586" y="9194"/>
                  </a:lnTo>
                  <a:lnTo>
                    <a:pt x="42684" y="1663"/>
                  </a:lnTo>
                  <a:lnTo>
                    <a:pt x="33934" y="0"/>
                  </a:lnTo>
                  <a:lnTo>
                    <a:pt x="25793" y="3644"/>
                  </a:lnTo>
                  <a:lnTo>
                    <a:pt x="22758" y="12026"/>
                  </a:lnTo>
                  <a:lnTo>
                    <a:pt x="30480" y="65138"/>
                  </a:lnTo>
                  <a:lnTo>
                    <a:pt x="42976" y="116700"/>
                  </a:lnTo>
                  <a:lnTo>
                    <a:pt x="59715" y="166814"/>
                  </a:lnTo>
                  <a:lnTo>
                    <a:pt x="80137" y="215595"/>
                  </a:lnTo>
                  <a:lnTo>
                    <a:pt x="103708" y="263118"/>
                  </a:lnTo>
                  <a:lnTo>
                    <a:pt x="129895" y="309499"/>
                  </a:lnTo>
                  <a:lnTo>
                    <a:pt x="158127" y="354838"/>
                  </a:lnTo>
                  <a:lnTo>
                    <a:pt x="215836" y="443128"/>
                  </a:lnTo>
                  <a:lnTo>
                    <a:pt x="244157" y="487527"/>
                  </a:lnTo>
                  <a:lnTo>
                    <a:pt x="271576" y="532701"/>
                  </a:lnTo>
                  <a:lnTo>
                    <a:pt x="297294" y="578421"/>
                  </a:lnTo>
                  <a:lnTo>
                    <a:pt x="307924" y="599478"/>
                  </a:lnTo>
                  <a:lnTo>
                    <a:pt x="299720" y="589483"/>
                  </a:lnTo>
                  <a:lnTo>
                    <a:pt x="267449" y="557631"/>
                  </a:lnTo>
                  <a:lnTo>
                    <a:pt x="232435" y="528840"/>
                  </a:lnTo>
                  <a:lnTo>
                    <a:pt x="194983" y="503326"/>
                  </a:lnTo>
                  <a:lnTo>
                    <a:pt x="155384" y="481291"/>
                  </a:lnTo>
                  <a:lnTo>
                    <a:pt x="113969" y="462927"/>
                  </a:lnTo>
                  <a:lnTo>
                    <a:pt x="69964" y="450888"/>
                  </a:lnTo>
                  <a:lnTo>
                    <a:pt x="54838" y="450494"/>
                  </a:lnTo>
                  <a:lnTo>
                    <a:pt x="39738" y="453072"/>
                  </a:lnTo>
                  <a:lnTo>
                    <a:pt x="25590" y="458914"/>
                  </a:lnTo>
                  <a:lnTo>
                    <a:pt x="13563" y="467944"/>
                  </a:lnTo>
                  <a:lnTo>
                    <a:pt x="4787" y="480085"/>
                  </a:lnTo>
                  <a:lnTo>
                    <a:pt x="0" y="499618"/>
                  </a:lnTo>
                  <a:lnTo>
                    <a:pt x="2933" y="519772"/>
                  </a:lnTo>
                  <a:lnTo>
                    <a:pt x="24422" y="556183"/>
                  </a:lnTo>
                  <a:lnTo>
                    <a:pt x="68719" y="591781"/>
                  </a:lnTo>
                  <a:lnTo>
                    <a:pt x="119722" y="618185"/>
                  </a:lnTo>
                  <a:lnTo>
                    <a:pt x="166370" y="638937"/>
                  </a:lnTo>
                  <a:lnTo>
                    <a:pt x="213487" y="658571"/>
                  </a:lnTo>
                  <a:lnTo>
                    <a:pt x="260972" y="677379"/>
                  </a:lnTo>
                  <a:lnTo>
                    <a:pt x="308686" y="695617"/>
                  </a:lnTo>
                  <a:lnTo>
                    <a:pt x="356501" y="713562"/>
                  </a:lnTo>
                  <a:lnTo>
                    <a:pt x="362496" y="723823"/>
                  </a:lnTo>
                  <a:lnTo>
                    <a:pt x="389585" y="804151"/>
                  </a:lnTo>
                  <a:lnTo>
                    <a:pt x="402272" y="850303"/>
                  </a:lnTo>
                  <a:lnTo>
                    <a:pt x="413118" y="896975"/>
                  </a:lnTo>
                  <a:lnTo>
                    <a:pt x="414693" y="905421"/>
                  </a:lnTo>
                  <a:lnTo>
                    <a:pt x="470738" y="905421"/>
                  </a:lnTo>
                  <a:lnTo>
                    <a:pt x="460082" y="856208"/>
                  </a:lnTo>
                  <a:lnTo>
                    <a:pt x="447662" y="808507"/>
                  </a:lnTo>
                  <a:lnTo>
                    <a:pt x="433362" y="761352"/>
                  </a:lnTo>
                  <a:lnTo>
                    <a:pt x="417220" y="714806"/>
                  </a:lnTo>
                  <a:lnTo>
                    <a:pt x="409092" y="694055"/>
                  </a:lnTo>
                  <a:lnTo>
                    <a:pt x="463003" y="631101"/>
                  </a:lnTo>
                  <a:lnTo>
                    <a:pt x="496011" y="591883"/>
                  </a:lnTo>
                  <a:lnTo>
                    <a:pt x="527037" y="553275"/>
                  </a:lnTo>
                  <a:lnTo>
                    <a:pt x="553440" y="517436"/>
                  </a:lnTo>
                  <a:lnTo>
                    <a:pt x="582117" y="467194"/>
                  </a:lnTo>
                  <a:lnTo>
                    <a:pt x="589597" y="440207"/>
                  </a:lnTo>
                  <a:close/>
                </a:path>
                <a:path w="747394" h="905509">
                  <a:moveTo>
                    <a:pt x="747382" y="905421"/>
                  </a:moveTo>
                  <a:lnTo>
                    <a:pt x="743077" y="899007"/>
                  </a:lnTo>
                  <a:lnTo>
                    <a:pt x="711720" y="878649"/>
                  </a:lnTo>
                  <a:lnTo>
                    <a:pt x="674509" y="869543"/>
                  </a:lnTo>
                  <a:lnTo>
                    <a:pt x="636333" y="872540"/>
                  </a:lnTo>
                  <a:lnTo>
                    <a:pt x="601319" y="886523"/>
                  </a:lnTo>
                  <a:lnTo>
                    <a:pt x="574700" y="905421"/>
                  </a:lnTo>
                  <a:lnTo>
                    <a:pt x="747382" y="905421"/>
                  </a:lnTo>
                  <a:close/>
                </a:path>
              </a:pathLst>
            </a:custGeom>
            <a:solidFill>
              <a:srgbClr val="5B798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663409" y="11768561"/>
              <a:ext cx="1171768" cy="1261638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1619250" y="12249251"/>
              <a:ext cx="5227955" cy="748665"/>
            </a:xfrm>
            <a:custGeom>
              <a:avLst/>
              <a:gdLst/>
              <a:ahLst/>
              <a:cxnLst/>
              <a:rect l="l" t="t" r="r" b="b"/>
              <a:pathLst>
                <a:path w="5227955" h="748665">
                  <a:moveTo>
                    <a:pt x="1550581" y="427710"/>
                  </a:moveTo>
                  <a:lnTo>
                    <a:pt x="1536852" y="367830"/>
                  </a:lnTo>
                  <a:lnTo>
                    <a:pt x="1504340" y="309372"/>
                  </a:lnTo>
                  <a:lnTo>
                    <a:pt x="1454556" y="253250"/>
                  </a:lnTo>
                  <a:lnTo>
                    <a:pt x="1423657" y="226364"/>
                  </a:lnTo>
                  <a:lnTo>
                    <a:pt x="1389011" y="200418"/>
                  </a:lnTo>
                  <a:lnTo>
                    <a:pt x="1350810" y="175514"/>
                  </a:lnTo>
                  <a:lnTo>
                    <a:pt x="1309230" y="151765"/>
                  </a:lnTo>
                  <a:lnTo>
                    <a:pt x="1264475" y="129298"/>
                  </a:lnTo>
                  <a:lnTo>
                    <a:pt x="1216723" y="108229"/>
                  </a:lnTo>
                  <a:lnTo>
                    <a:pt x="1166164" y="88684"/>
                  </a:lnTo>
                  <a:lnTo>
                    <a:pt x="1113002" y="70751"/>
                  </a:lnTo>
                  <a:lnTo>
                    <a:pt x="1057402" y="54559"/>
                  </a:lnTo>
                  <a:lnTo>
                    <a:pt x="999578" y="40220"/>
                  </a:lnTo>
                  <a:lnTo>
                    <a:pt x="939698" y="27851"/>
                  </a:lnTo>
                  <a:lnTo>
                    <a:pt x="877963" y="17576"/>
                  </a:lnTo>
                  <a:lnTo>
                    <a:pt x="814565" y="9499"/>
                  </a:lnTo>
                  <a:lnTo>
                    <a:pt x="750900" y="3848"/>
                  </a:lnTo>
                  <a:lnTo>
                    <a:pt x="688403" y="711"/>
                  </a:lnTo>
                  <a:lnTo>
                    <a:pt x="627265" y="0"/>
                  </a:lnTo>
                  <a:lnTo>
                    <a:pt x="567715" y="1651"/>
                  </a:lnTo>
                  <a:lnTo>
                    <a:pt x="509955" y="5588"/>
                  </a:lnTo>
                  <a:lnTo>
                    <a:pt x="454190" y="11760"/>
                  </a:lnTo>
                  <a:lnTo>
                    <a:pt x="400634" y="20066"/>
                  </a:lnTo>
                  <a:lnTo>
                    <a:pt x="349491" y="30441"/>
                  </a:lnTo>
                  <a:lnTo>
                    <a:pt x="300990" y="42837"/>
                  </a:lnTo>
                  <a:lnTo>
                    <a:pt x="255308" y="57150"/>
                  </a:lnTo>
                  <a:lnTo>
                    <a:pt x="212686" y="73317"/>
                  </a:lnTo>
                  <a:lnTo>
                    <a:pt x="173304" y="91274"/>
                  </a:lnTo>
                  <a:lnTo>
                    <a:pt x="137401" y="110947"/>
                  </a:lnTo>
                  <a:lnTo>
                    <a:pt x="105168" y="132257"/>
                  </a:lnTo>
                  <a:lnTo>
                    <a:pt x="52565" y="179514"/>
                  </a:lnTo>
                  <a:lnTo>
                    <a:pt x="17170" y="232460"/>
                  </a:lnTo>
                  <a:lnTo>
                    <a:pt x="660" y="290512"/>
                  </a:lnTo>
                  <a:lnTo>
                    <a:pt x="0" y="320713"/>
                  </a:lnTo>
                  <a:lnTo>
                    <a:pt x="4419" y="350774"/>
                  </a:lnTo>
                  <a:lnTo>
                    <a:pt x="27736" y="410057"/>
                  </a:lnTo>
                  <a:lnTo>
                    <a:pt x="69075" y="467461"/>
                  </a:lnTo>
                  <a:lnTo>
                    <a:pt x="96024" y="495173"/>
                  </a:lnTo>
                  <a:lnTo>
                    <a:pt x="126923" y="522058"/>
                  </a:lnTo>
                  <a:lnTo>
                    <a:pt x="161569" y="548005"/>
                  </a:lnTo>
                  <a:lnTo>
                    <a:pt x="199771" y="572909"/>
                  </a:lnTo>
                  <a:lnTo>
                    <a:pt x="241350" y="596658"/>
                  </a:lnTo>
                  <a:lnTo>
                    <a:pt x="286105" y="619125"/>
                  </a:lnTo>
                  <a:lnTo>
                    <a:pt x="333857" y="640194"/>
                  </a:lnTo>
                  <a:lnTo>
                    <a:pt x="384416" y="659739"/>
                  </a:lnTo>
                  <a:lnTo>
                    <a:pt x="437591" y="677672"/>
                  </a:lnTo>
                  <a:lnTo>
                    <a:pt x="493179" y="693864"/>
                  </a:lnTo>
                  <a:lnTo>
                    <a:pt x="551014" y="708202"/>
                  </a:lnTo>
                  <a:lnTo>
                    <a:pt x="610882" y="720572"/>
                  </a:lnTo>
                  <a:lnTo>
                    <a:pt x="672617" y="730846"/>
                  </a:lnTo>
                  <a:lnTo>
                    <a:pt x="736028" y="738911"/>
                  </a:lnTo>
                  <a:lnTo>
                    <a:pt x="799693" y="744575"/>
                  </a:lnTo>
                  <a:lnTo>
                    <a:pt x="862190" y="747712"/>
                  </a:lnTo>
                  <a:lnTo>
                    <a:pt x="923328" y="748423"/>
                  </a:lnTo>
                  <a:lnTo>
                    <a:pt x="982878" y="746772"/>
                  </a:lnTo>
                  <a:lnTo>
                    <a:pt x="1040638" y="742835"/>
                  </a:lnTo>
                  <a:lnTo>
                    <a:pt x="1096403" y="736663"/>
                  </a:lnTo>
                  <a:lnTo>
                    <a:pt x="1149959" y="728357"/>
                  </a:lnTo>
                  <a:lnTo>
                    <a:pt x="1201089" y="717981"/>
                  </a:lnTo>
                  <a:lnTo>
                    <a:pt x="1249603" y="705586"/>
                  </a:lnTo>
                  <a:lnTo>
                    <a:pt x="1295273" y="691273"/>
                  </a:lnTo>
                  <a:lnTo>
                    <a:pt x="1337906" y="675106"/>
                  </a:lnTo>
                  <a:lnTo>
                    <a:pt x="1377276" y="657148"/>
                  </a:lnTo>
                  <a:lnTo>
                    <a:pt x="1413192" y="637476"/>
                  </a:lnTo>
                  <a:lnTo>
                    <a:pt x="1445425" y="616165"/>
                  </a:lnTo>
                  <a:lnTo>
                    <a:pt x="1498028" y="568909"/>
                  </a:lnTo>
                  <a:lnTo>
                    <a:pt x="1533423" y="515962"/>
                  </a:lnTo>
                  <a:lnTo>
                    <a:pt x="1549933" y="457898"/>
                  </a:lnTo>
                  <a:lnTo>
                    <a:pt x="1550581" y="427710"/>
                  </a:lnTo>
                  <a:close/>
                </a:path>
                <a:path w="5227955" h="748665">
                  <a:moveTo>
                    <a:pt x="3514433" y="361759"/>
                  </a:moveTo>
                  <a:lnTo>
                    <a:pt x="3501466" y="327113"/>
                  </a:lnTo>
                  <a:lnTo>
                    <a:pt x="3466109" y="298831"/>
                  </a:lnTo>
                  <a:lnTo>
                    <a:pt x="3413671" y="279755"/>
                  </a:lnTo>
                  <a:lnTo>
                    <a:pt x="3349460" y="272770"/>
                  </a:lnTo>
                  <a:lnTo>
                    <a:pt x="3285236" y="279755"/>
                  </a:lnTo>
                  <a:lnTo>
                    <a:pt x="3232785" y="298831"/>
                  </a:lnTo>
                  <a:lnTo>
                    <a:pt x="3197428" y="327113"/>
                  </a:lnTo>
                  <a:lnTo>
                    <a:pt x="3184474" y="361759"/>
                  </a:lnTo>
                  <a:lnTo>
                    <a:pt x="3197428" y="396392"/>
                  </a:lnTo>
                  <a:lnTo>
                    <a:pt x="3232785" y="424675"/>
                  </a:lnTo>
                  <a:lnTo>
                    <a:pt x="3285236" y="443750"/>
                  </a:lnTo>
                  <a:lnTo>
                    <a:pt x="3349460" y="450748"/>
                  </a:lnTo>
                  <a:lnTo>
                    <a:pt x="3413671" y="443750"/>
                  </a:lnTo>
                  <a:lnTo>
                    <a:pt x="3466109" y="424675"/>
                  </a:lnTo>
                  <a:lnTo>
                    <a:pt x="3501466" y="396392"/>
                  </a:lnTo>
                  <a:lnTo>
                    <a:pt x="3514433" y="361759"/>
                  </a:lnTo>
                  <a:close/>
                </a:path>
                <a:path w="5227955" h="748665">
                  <a:moveTo>
                    <a:pt x="5227675" y="450735"/>
                  </a:moveTo>
                  <a:lnTo>
                    <a:pt x="5214709" y="425996"/>
                  </a:lnTo>
                  <a:lnTo>
                    <a:pt x="5179352" y="405790"/>
                  </a:lnTo>
                  <a:lnTo>
                    <a:pt x="5126914" y="392176"/>
                  </a:lnTo>
                  <a:lnTo>
                    <a:pt x="5062702" y="387172"/>
                  </a:lnTo>
                  <a:lnTo>
                    <a:pt x="4998478" y="392176"/>
                  </a:lnTo>
                  <a:lnTo>
                    <a:pt x="4946040" y="405790"/>
                  </a:lnTo>
                  <a:lnTo>
                    <a:pt x="4910683" y="425996"/>
                  </a:lnTo>
                  <a:lnTo>
                    <a:pt x="4897717" y="450735"/>
                  </a:lnTo>
                  <a:lnTo>
                    <a:pt x="4910683" y="475488"/>
                  </a:lnTo>
                  <a:lnTo>
                    <a:pt x="4946040" y="495681"/>
                  </a:lnTo>
                  <a:lnTo>
                    <a:pt x="4998478" y="509308"/>
                  </a:lnTo>
                  <a:lnTo>
                    <a:pt x="5062702" y="514299"/>
                  </a:lnTo>
                  <a:lnTo>
                    <a:pt x="5126914" y="509308"/>
                  </a:lnTo>
                  <a:lnTo>
                    <a:pt x="5179352" y="495681"/>
                  </a:lnTo>
                  <a:lnTo>
                    <a:pt x="5214709" y="475488"/>
                  </a:lnTo>
                  <a:lnTo>
                    <a:pt x="5227675" y="450735"/>
                  </a:lnTo>
                  <a:close/>
                </a:path>
              </a:pathLst>
            </a:custGeom>
            <a:solidFill>
              <a:srgbClr val="9FCE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11055034"/>
              <a:ext cx="1853808" cy="1975164"/>
            </a:xfrm>
            <a:prstGeom prst="rect">
              <a:avLst/>
            </a:prstGeom>
          </p:spPr>
        </p:pic>
      </p:grpSp>
      <p:sp>
        <p:nvSpPr>
          <p:cNvPr id="13" name="object 13"/>
          <p:cNvSpPr/>
          <p:nvPr/>
        </p:nvSpPr>
        <p:spPr>
          <a:xfrm>
            <a:off x="2030897" y="1552423"/>
            <a:ext cx="13286740" cy="1633220"/>
          </a:xfrm>
          <a:custGeom>
            <a:avLst/>
            <a:gdLst/>
            <a:ahLst/>
            <a:cxnLst/>
            <a:rect l="l" t="t" r="r" b="b"/>
            <a:pathLst>
              <a:path w="13286740" h="1633220">
                <a:moveTo>
                  <a:pt x="12808623" y="0"/>
                </a:moveTo>
                <a:lnTo>
                  <a:pt x="477786" y="0"/>
                </a:lnTo>
                <a:lnTo>
                  <a:pt x="428936" y="2466"/>
                </a:lnTo>
                <a:lnTo>
                  <a:pt x="381497" y="9706"/>
                </a:lnTo>
                <a:lnTo>
                  <a:pt x="335709" y="21479"/>
                </a:lnTo>
                <a:lnTo>
                  <a:pt x="291813" y="37545"/>
                </a:lnTo>
                <a:lnTo>
                  <a:pt x="250048" y="57665"/>
                </a:lnTo>
                <a:lnTo>
                  <a:pt x="210654" y="81596"/>
                </a:lnTo>
                <a:lnTo>
                  <a:pt x="173872" y="109101"/>
                </a:lnTo>
                <a:lnTo>
                  <a:pt x="139942" y="139938"/>
                </a:lnTo>
                <a:lnTo>
                  <a:pt x="109105" y="173867"/>
                </a:lnTo>
                <a:lnTo>
                  <a:pt x="81600" y="210648"/>
                </a:lnTo>
                <a:lnTo>
                  <a:pt x="57667" y="250042"/>
                </a:lnTo>
                <a:lnTo>
                  <a:pt x="37547" y="291807"/>
                </a:lnTo>
                <a:lnTo>
                  <a:pt x="21480" y="335705"/>
                </a:lnTo>
                <a:lnTo>
                  <a:pt x="9707" y="381494"/>
                </a:lnTo>
                <a:lnTo>
                  <a:pt x="2466" y="428934"/>
                </a:lnTo>
                <a:lnTo>
                  <a:pt x="0" y="477786"/>
                </a:lnTo>
                <a:lnTo>
                  <a:pt x="0" y="1155077"/>
                </a:lnTo>
                <a:lnTo>
                  <a:pt x="2466" y="1203929"/>
                </a:lnTo>
                <a:lnTo>
                  <a:pt x="9707" y="1251370"/>
                </a:lnTo>
                <a:lnTo>
                  <a:pt x="21480" y="1297159"/>
                </a:lnTo>
                <a:lnTo>
                  <a:pt x="37547" y="1341056"/>
                </a:lnTo>
                <a:lnTo>
                  <a:pt x="57667" y="1382822"/>
                </a:lnTo>
                <a:lnTo>
                  <a:pt x="81600" y="1422215"/>
                </a:lnTo>
                <a:lnTo>
                  <a:pt x="109105" y="1458997"/>
                </a:lnTo>
                <a:lnTo>
                  <a:pt x="139942" y="1492926"/>
                </a:lnTo>
                <a:lnTo>
                  <a:pt x="173872" y="1523763"/>
                </a:lnTo>
                <a:lnTo>
                  <a:pt x="210654" y="1551267"/>
                </a:lnTo>
                <a:lnTo>
                  <a:pt x="250048" y="1575199"/>
                </a:lnTo>
                <a:lnTo>
                  <a:pt x="291813" y="1595318"/>
                </a:lnTo>
                <a:lnTo>
                  <a:pt x="335709" y="1611384"/>
                </a:lnTo>
                <a:lnTo>
                  <a:pt x="381497" y="1623157"/>
                </a:lnTo>
                <a:lnTo>
                  <a:pt x="428936" y="1630397"/>
                </a:lnTo>
                <a:lnTo>
                  <a:pt x="477786" y="1632864"/>
                </a:lnTo>
                <a:lnTo>
                  <a:pt x="12808623" y="1632864"/>
                </a:lnTo>
                <a:lnTo>
                  <a:pt x="12857472" y="1630397"/>
                </a:lnTo>
                <a:lnTo>
                  <a:pt x="12904911" y="1623157"/>
                </a:lnTo>
                <a:lnTo>
                  <a:pt x="12950699" y="1611384"/>
                </a:lnTo>
                <a:lnTo>
                  <a:pt x="12994596" y="1595318"/>
                </a:lnTo>
                <a:lnTo>
                  <a:pt x="13036361" y="1575199"/>
                </a:lnTo>
                <a:lnTo>
                  <a:pt x="13075755" y="1551267"/>
                </a:lnTo>
                <a:lnTo>
                  <a:pt x="13112537" y="1523763"/>
                </a:lnTo>
                <a:lnTo>
                  <a:pt x="13146466" y="1492926"/>
                </a:lnTo>
                <a:lnTo>
                  <a:pt x="13177304" y="1458997"/>
                </a:lnTo>
                <a:lnTo>
                  <a:pt x="13204809" y="1422215"/>
                </a:lnTo>
                <a:lnTo>
                  <a:pt x="13228742" y="1382822"/>
                </a:lnTo>
                <a:lnTo>
                  <a:pt x="13248862" y="1341056"/>
                </a:lnTo>
                <a:lnTo>
                  <a:pt x="13264928" y="1297159"/>
                </a:lnTo>
                <a:lnTo>
                  <a:pt x="13276702" y="1251370"/>
                </a:lnTo>
                <a:lnTo>
                  <a:pt x="13283942" y="1203929"/>
                </a:lnTo>
                <a:lnTo>
                  <a:pt x="13286409" y="1155077"/>
                </a:lnTo>
                <a:lnTo>
                  <a:pt x="13286409" y="477786"/>
                </a:lnTo>
                <a:lnTo>
                  <a:pt x="13283942" y="428934"/>
                </a:lnTo>
                <a:lnTo>
                  <a:pt x="13276702" y="381494"/>
                </a:lnTo>
                <a:lnTo>
                  <a:pt x="13264928" y="335705"/>
                </a:lnTo>
                <a:lnTo>
                  <a:pt x="13248862" y="291807"/>
                </a:lnTo>
                <a:lnTo>
                  <a:pt x="13228742" y="250042"/>
                </a:lnTo>
                <a:lnTo>
                  <a:pt x="13204809" y="210648"/>
                </a:lnTo>
                <a:lnTo>
                  <a:pt x="13177304" y="173867"/>
                </a:lnTo>
                <a:lnTo>
                  <a:pt x="13146466" y="139938"/>
                </a:lnTo>
                <a:lnTo>
                  <a:pt x="13112537" y="109101"/>
                </a:lnTo>
                <a:lnTo>
                  <a:pt x="13075755" y="81596"/>
                </a:lnTo>
                <a:lnTo>
                  <a:pt x="13036361" y="57665"/>
                </a:lnTo>
                <a:lnTo>
                  <a:pt x="12994596" y="37545"/>
                </a:lnTo>
                <a:lnTo>
                  <a:pt x="12950699" y="21479"/>
                </a:lnTo>
                <a:lnTo>
                  <a:pt x="12904911" y="9706"/>
                </a:lnTo>
                <a:lnTo>
                  <a:pt x="12857472" y="2466"/>
                </a:lnTo>
                <a:lnTo>
                  <a:pt x="12808623" y="0"/>
                </a:lnTo>
                <a:close/>
              </a:path>
            </a:pathLst>
          </a:custGeom>
          <a:solidFill>
            <a:srgbClr val="D3D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你都见过哪些形状的云朵呢？</a:t>
            </a:r>
          </a:p>
        </p:txBody>
      </p:sp>
      <p:grpSp>
        <p:nvGrpSpPr>
          <p:cNvPr id="15" name="object 15"/>
          <p:cNvGrpSpPr/>
          <p:nvPr/>
        </p:nvGrpSpPr>
        <p:grpSpPr>
          <a:xfrm>
            <a:off x="686344" y="4345282"/>
            <a:ext cx="4911090" cy="5618480"/>
            <a:chOff x="686344" y="4345282"/>
            <a:chExt cx="4911090" cy="5618480"/>
          </a:xfrm>
        </p:grpSpPr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86409" y="4433823"/>
              <a:ext cx="4708944" cy="5456440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6344" y="4345282"/>
              <a:ext cx="4910531" cy="5617870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11751326" y="4345282"/>
            <a:ext cx="4911090" cy="5618480"/>
            <a:chOff x="11751326" y="4345282"/>
            <a:chExt cx="4911090" cy="5618480"/>
          </a:xfrm>
        </p:grpSpPr>
        <p:pic>
          <p:nvPicPr>
            <p:cNvPr id="19" name="object 19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851372" y="4430877"/>
              <a:ext cx="4702009" cy="5458929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751326" y="4345282"/>
              <a:ext cx="4910518" cy="5617870"/>
            </a:xfrm>
            <a:prstGeom prst="rect">
              <a:avLst/>
            </a:prstGeom>
          </p:spPr>
        </p:pic>
      </p:grpSp>
      <p:grpSp>
        <p:nvGrpSpPr>
          <p:cNvPr id="21" name="object 21"/>
          <p:cNvGrpSpPr/>
          <p:nvPr/>
        </p:nvGrpSpPr>
        <p:grpSpPr>
          <a:xfrm>
            <a:off x="6223706" y="4326046"/>
            <a:ext cx="4911090" cy="5943600"/>
            <a:chOff x="6223706" y="4326046"/>
            <a:chExt cx="4911090" cy="5943600"/>
          </a:xfrm>
        </p:grpSpPr>
        <p:pic>
          <p:nvPicPr>
            <p:cNvPr id="22" name="object 22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342875" y="4370184"/>
              <a:ext cx="4709934" cy="5899413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223706" y="4326046"/>
              <a:ext cx="4910531" cy="561787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063590" y="1176839"/>
            <a:ext cx="14860905" cy="11002645"/>
            <a:chOff x="1063590" y="1176839"/>
            <a:chExt cx="14860905" cy="110026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19111" y="9705575"/>
              <a:ext cx="271279" cy="2118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2692082" y="8923972"/>
              <a:ext cx="2131060" cy="1174750"/>
            </a:xfrm>
            <a:custGeom>
              <a:avLst/>
              <a:gdLst/>
              <a:ahLst/>
              <a:cxnLst/>
              <a:rect l="l" t="t" r="r" b="b"/>
              <a:pathLst>
                <a:path w="2131060" h="1174750">
                  <a:moveTo>
                    <a:pt x="2130983" y="0"/>
                  </a:moveTo>
                  <a:lnTo>
                    <a:pt x="1797519" y="0"/>
                  </a:lnTo>
                  <a:lnTo>
                    <a:pt x="1780019" y="12"/>
                  </a:lnTo>
                  <a:lnTo>
                    <a:pt x="1671866" y="85979"/>
                  </a:lnTo>
                  <a:lnTo>
                    <a:pt x="834402" y="346913"/>
                  </a:lnTo>
                  <a:lnTo>
                    <a:pt x="45593" y="392734"/>
                  </a:lnTo>
                  <a:lnTo>
                    <a:pt x="30111" y="429158"/>
                  </a:lnTo>
                  <a:lnTo>
                    <a:pt x="17132" y="468833"/>
                  </a:lnTo>
                  <a:lnTo>
                    <a:pt x="7696" y="509498"/>
                  </a:lnTo>
                  <a:lnTo>
                    <a:pt x="1943" y="551078"/>
                  </a:lnTo>
                  <a:lnTo>
                    <a:pt x="0" y="593458"/>
                  </a:lnTo>
                  <a:lnTo>
                    <a:pt x="88" y="595693"/>
                  </a:lnTo>
                  <a:lnTo>
                    <a:pt x="787" y="610730"/>
                  </a:lnTo>
                  <a:lnTo>
                    <a:pt x="1943" y="635850"/>
                  </a:lnTo>
                  <a:lnTo>
                    <a:pt x="7696" y="677430"/>
                  </a:lnTo>
                  <a:lnTo>
                    <a:pt x="16751" y="716445"/>
                  </a:lnTo>
                  <a:lnTo>
                    <a:pt x="1053198" y="1174330"/>
                  </a:lnTo>
                  <a:lnTo>
                    <a:pt x="1118006" y="1123962"/>
                  </a:lnTo>
                  <a:lnTo>
                    <a:pt x="1128331" y="1128509"/>
                  </a:lnTo>
                  <a:lnTo>
                    <a:pt x="1855393" y="563372"/>
                  </a:lnTo>
                  <a:lnTo>
                    <a:pt x="2130983" y="0"/>
                  </a:lnTo>
                  <a:close/>
                </a:path>
              </a:pathLst>
            </a:custGeom>
            <a:solidFill>
              <a:srgbClr val="67B592">
                <a:alpha val="98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2545894" y="8738072"/>
              <a:ext cx="4416425" cy="1558925"/>
            </a:xfrm>
            <a:custGeom>
              <a:avLst/>
              <a:gdLst/>
              <a:ahLst/>
              <a:cxnLst/>
              <a:rect l="l" t="t" r="r" b="b"/>
              <a:pathLst>
                <a:path w="4416425" h="1558925">
                  <a:moveTo>
                    <a:pt x="3577104" y="0"/>
                  </a:moveTo>
                  <a:lnTo>
                    <a:pt x="838945" y="0"/>
                  </a:lnTo>
                  <a:lnTo>
                    <a:pt x="789719" y="1325"/>
                  </a:lnTo>
                  <a:lnTo>
                    <a:pt x="741233" y="5252"/>
                  </a:lnTo>
                  <a:lnTo>
                    <a:pt x="693567" y="11707"/>
                  </a:lnTo>
                  <a:lnTo>
                    <a:pt x="646801" y="20616"/>
                  </a:lnTo>
                  <a:lnTo>
                    <a:pt x="601013" y="31906"/>
                  </a:lnTo>
                  <a:lnTo>
                    <a:pt x="556283" y="45503"/>
                  </a:lnTo>
                  <a:lnTo>
                    <a:pt x="512689" y="61334"/>
                  </a:lnTo>
                  <a:lnTo>
                    <a:pt x="470311" y="79324"/>
                  </a:lnTo>
                  <a:lnTo>
                    <a:pt x="429228" y="99400"/>
                  </a:lnTo>
                  <a:lnTo>
                    <a:pt x="389520" y="121489"/>
                  </a:lnTo>
                  <a:lnTo>
                    <a:pt x="351265" y="145517"/>
                  </a:lnTo>
                  <a:lnTo>
                    <a:pt x="314542" y="171410"/>
                  </a:lnTo>
                  <a:lnTo>
                    <a:pt x="279431" y="199094"/>
                  </a:lnTo>
                  <a:lnTo>
                    <a:pt x="246011" y="228496"/>
                  </a:lnTo>
                  <a:lnTo>
                    <a:pt x="214361" y="259543"/>
                  </a:lnTo>
                  <a:lnTo>
                    <a:pt x="184560" y="292160"/>
                  </a:lnTo>
                  <a:lnTo>
                    <a:pt x="156667" y="326303"/>
                  </a:lnTo>
                  <a:lnTo>
                    <a:pt x="130822" y="361812"/>
                  </a:lnTo>
                  <a:lnTo>
                    <a:pt x="107044" y="398699"/>
                  </a:lnTo>
                  <a:lnTo>
                    <a:pt x="85431" y="436863"/>
                  </a:lnTo>
                  <a:lnTo>
                    <a:pt x="66063" y="476229"/>
                  </a:lnTo>
                  <a:lnTo>
                    <a:pt x="49019" y="516723"/>
                  </a:lnTo>
                  <a:lnTo>
                    <a:pt x="34379" y="558273"/>
                  </a:lnTo>
                  <a:lnTo>
                    <a:pt x="22221" y="600804"/>
                  </a:lnTo>
                  <a:lnTo>
                    <a:pt x="12625" y="644243"/>
                  </a:lnTo>
                  <a:lnTo>
                    <a:pt x="5669" y="688517"/>
                  </a:lnTo>
                  <a:lnTo>
                    <a:pt x="1433" y="733551"/>
                  </a:lnTo>
                  <a:lnTo>
                    <a:pt x="0" y="779360"/>
                  </a:lnTo>
                  <a:lnTo>
                    <a:pt x="2035" y="834005"/>
                  </a:lnTo>
                  <a:lnTo>
                    <a:pt x="8062" y="887634"/>
                  </a:lnTo>
                  <a:lnTo>
                    <a:pt x="17944" y="940123"/>
                  </a:lnTo>
                  <a:lnTo>
                    <a:pt x="31551" y="991352"/>
                  </a:lnTo>
                  <a:lnTo>
                    <a:pt x="48747" y="1041196"/>
                  </a:lnTo>
                  <a:lnTo>
                    <a:pt x="69402" y="1089533"/>
                  </a:lnTo>
                  <a:lnTo>
                    <a:pt x="88489" y="1127396"/>
                  </a:lnTo>
                  <a:lnTo>
                    <a:pt x="109661" y="1164142"/>
                  </a:lnTo>
                  <a:lnTo>
                    <a:pt x="132842" y="1199693"/>
                  </a:lnTo>
                  <a:lnTo>
                    <a:pt x="157959" y="1233970"/>
                  </a:lnTo>
                  <a:lnTo>
                    <a:pt x="187020" y="1269305"/>
                  </a:lnTo>
                  <a:lnTo>
                    <a:pt x="218158" y="1303032"/>
                  </a:lnTo>
                  <a:lnTo>
                    <a:pt x="251290" y="1335064"/>
                  </a:lnTo>
                  <a:lnTo>
                    <a:pt x="286330" y="1365313"/>
                  </a:lnTo>
                  <a:lnTo>
                    <a:pt x="324179" y="1394402"/>
                  </a:lnTo>
                  <a:lnTo>
                    <a:pt x="363843" y="1421430"/>
                  </a:lnTo>
                  <a:lnTo>
                    <a:pt x="405223" y="1446309"/>
                  </a:lnTo>
                  <a:lnTo>
                    <a:pt x="448225" y="1468948"/>
                  </a:lnTo>
                  <a:lnTo>
                    <a:pt x="492750" y="1489259"/>
                  </a:lnTo>
                  <a:lnTo>
                    <a:pt x="538702" y="1507151"/>
                  </a:lnTo>
                  <a:lnTo>
                    <a:pt x="585983" y="1522536"/>
                  </a:lnTo>
                  <a:lnTo>
                    <a:pt x="634498" y="1535325"/>
                  </a:lnTo>
                  <a:lnTo>
                    <a:pt x="684148" y="1545427"/>
                  </a:lnTo>
                  <a:lnTo>
                    <a:pt x="734837" y="1552753"/>
                  </a:lnTo>
                  <a:lnTo>
                    <a:pt x="786469" y="1557214"/>
                  </a:lnTo>
                  <a:lnTo>
                    <a:pt x="838945" y="1558721"/>
                  </a:lnTo>
                  <a:lnTo>
                    <a:pt x="3577104" y="1558721"/>
                  </a:lnTo>
                  <a:lnTo>
                    <a:pt x="3626321" y="1557396"/>
                  </a:lnTo>
                  <a:lnTo>
                    <a:pt x="3674799" y="1553468"/>
                  </a:lnTo>
                  <a:lnTo>
                    <a:pt x="3722458" y="1547011"/>
                  </a:lnTo>
                  <a:lnTo>
                    <a:pt x="3769221" y="1538100"/>
                  </a:lnTo>
                  <a:lnTo>
                    <a:pt x="3815006" y="1526807"/>
                  </a:lnTo>
                  <a:lnTo>
                    <a:pt x="3859736" y="1513207"/>
                  </a:lnTo>
                  <a:lnTo>
                    <a:pt x="3903330" y="1497373"/>
                  </a:lnTo>
                  <a:lnTo>
                    <a:pt x="3945709" y="1479379"/>
                  </a:lnTo>
                  <a:lnTo>
                    <a:pt x="3986794" y="1459299"/>
                  </a:lnTo>
                  <a:lnTo>
                    <a:pt x="4026506" y="1437206"/>
                  </a:lnTo>
                  <a:lnTo>
                    <a:pt x="4064764" y="1413174"/>
                  </a:lnTo>
                  <a:lnTo>
                    <a:pt x="4067638" y="1411147"/>
                  </a:lnTo>
                  <a:lnTo>
                    <a:pt x="903030" y="1411147"/>
                  </a:lnTo>
                  <a:lnTo>
                    <a:pt x="854558" y="1409396"/>
                  </a:lnTo>
                  <a:lnTo>
                    <a:pt x="807055" y="1404228"/>
                  </a:lnTo>
                  <a:lnTo>
                    <a:pt x="760644" y="1395772"/>
                  </a:lnTo>
                  <a:lnTo>
                    <a:pt x="715446" y="1384157"/>
                  </a:lnTo>
                  <a:lnTo>
                    <a:pt x="671584" y="1369511"/>
                  </a:lnTo>
                  <a:lnTo>
                    <a:pt x="629182" y="1351965"/>
                  </a:lnTo>
                  <a:lnTo>
                    <a:pt x="588362" y="1331645"/>
                  </a:lnTo>
                  <a:lnTo>
                    <a:pt x="544140" y="1305265"/>
                  </a:lnTo>
                  <a:lnTo>
                    <a:pt x="502324" y="1275645"/>
                  </a:lnTo>
                  <a:lnTo>
                    <a:pt x="463116" y="1242966"/>
                  </a:lnTo>
                  <a:lnTo>
                    <a:pt x="426716" y="1207414"/>
                  </a:lnTo>
                  <a:lnTo>
                    <a:pt x="397689" y="1174608"/>
                  </a:lnTo>
                  <a:lnTo>
                    <a:pt x="371014" y="1139918"/>
                  </a:lnTo>
                  <a:lnTo>
                    <a:pt x="346806" y="1103463"/>
                  </a:lnTo>
                  <a:lnTo>
                    <a:pt x="325180" y="1065364"/>
                  </a:lnTo>
                  <a:lnTo>
                    <a:pt x="304323" y="1021476"/>
                  </a:lnTo>
                  <a:lnTo>
                    <a:pt x="286905" y="975868"/>
                  </a:lnTo>
                  <a:lnTo>
                    <a:pt x="273083" y="928697"/>
                  </a:lnTo>
                  <a:lnTo>
                    <a:pt x="263015" y="880117"/>
                  </a:lnTo>
                  <a:lnTo>
                    <a:pt x="256858" y="830287"/>
                  </a:lnTo>
                  <a:lnTo>
                    <a:pt x="254771" y="779360"/>
                  </a:lnTo>
                  <a:lnTo>
                    <a:pt x="254814" y="769624"/>
                  </a:lnTo>
                  <a:lnTo>
                    <a:pt x="258886" y="708181"/>
                  </a:lnTo>
                  <a:lnTo>
                    <a:pt x="266111" y="661475"/>
                  </a:lnTo>
                  <a:lnTo>
                    <a:pt x="276779" y="615941"/>
                  </a:lnTo>
                  <a:lnTo>
                    <a:pt x="290755" y="571712"/>
                  </a:lnTo>
                  <a:lnTo>
                    <a:pt x="307903" y="528921"/>
                  </a:lnTo>
                  <a:lnTo>
                    <a:pt x="328088" y="487698"/>
                  </a:lnTo>
                  <a:lnTo>
                    <a:pt x="351174" y="448178"/>
                  </a:lnTo>
                  <a:lnTo>
                    <a:pt x="377026" y="410491"/>
                  </a:lnTo>
                  <a:lnTo>
                    <a:pt x="405507" y="374770"/>
                  </a:lnTo>
                  <a:lnTo>
                    <a:pt x="436482" y="341147"/>
                  </a:lnTo>
                  <a:lnTo>
                    <a:pt x="469815" y="309755"/>
                  </a:lnTo>
                  <a:lnTo>
                    <a:pt x="505372" y="280725"/>
                  </a:lnTo>
                  <a:lnTo>
                    <a:pt x="543016" y="254189"/>
                  </a:lnTo>
                  <a:lnTo>
                    <a:pt x="582611" y="230281"/>
                  </a:lnTo>
                  <a:lnTo>
                    <a:pt x="624022" y="209131"/>
                  </a:lnTo>
                  <a:lnTo>
                    <a:pt x="667114" y="190872"/>
                  </a:lnTo>
                  <a:lnTo>
                    <a:pt x="711750" y="175637"/>
                  </a:lnTo>
                  <a:lnTo>
                    <a:pt x="757796" y="163558"/>
                  </a:lnTo>
                  <a:lnTo>
                    <a:pt x="805114" y="154766"/>
                  </a:lnTo>
                  <a:lnTo>
                    <a:pt x="853571" y="149394"/>
                  </a:lnTo>
                  <a:lnTo>
                    <a:pt x="903030" y="147574"/>
                  </a:lnTo>
                  <a:lnTo>
                    <a:pt x="4067699" y="147574"/>
                  </a:lnTo>
                  <a:lnTo>
                    <a:pt x="4027664" y="122187"/>
                  </a:lnTo>
                  <a:lnTo>
                    <a:pt x="3983357" y="97638"/>
                  </a:lnTo>
                  <a:lnTo>
                    <a:pt x="3937353" y="75593"/>
                  </a:lnTo>
                  <a:lnTo>
                    <a:pt x="3889763" y="56154"/>
                  </a:lnTo>
                  <a:lnTo>
                    <a:pt x="3840698" y="39423"/>
                  </a:lnTo>
                  <a:lnTo>
                    <a:pt x="3790267" y="25505"/>
                  </a:lnTo>
                  <a:lnTo>
                    <a:pt x="3738581" y="14500"/>
                  </a:lnTo>
                  <a:lnTo>
                    <a:pt x="3685752" y="6513"/>
                  </a:lnTo>
                  <a:lnTo>
                    <a:pt x="3631889" y="1645"/>
                  </a:lnTo>
                  <a:lnTo>
                    <a:pt x="3577104" y="0"/>
                  </a:lnTo>
                  <a:close/>
                </a:path>
                <a:path w="4416425" h="1558925">
                  <a:moveTo>
                    <a:pt x="4067699" y="147574"/>
                  </a:moveTo>
                  <a:lnTo>
                    <a:pt x="3513019" y="147574"/>
                  </a:lnTo>
                  <a:lnTo>
                    <a:pt x="3563870" y="149494"/>
                  </a:lnTo>
                  <a:lnTo>
                    <a:pt x="3613647" y="155163"/>
                  </a:lnTo>
                  <a:lnTo>
                    <a:pt x="3662205" y="164439"/>
                  </a:lnTo>
                  <a:lnTo>
                    <a:pt x="3709398" y="177182"/>
                  </a:lnTo>
                  <a:lnTo>
                    <a:pt x="3755082" y="193252"/>
                  </a:lnTo>
                  <a:lnTo>
                    <a:pt x="3799112" y="212509"/>
                  </a:lnTo>
                  <a:lnTo>
                    <a:pt x="3843815" y="236181"/>
                  </a:lnTo>
                  <a:lnTo>
                    <a:pt x="3886319" y="263090"/>
                  </a:lnTo>
                  <a:lnTo>
                    <a:pt x="3926448" y="293063"/>
                  </a:lnTo>
                  <a:lnTo>
                    <a:pt x="3964025" y="325931"/>
                  </a:lnTo>
                  <a:lnTo>
                    <a:pt x="3998874" y="361522"/>
                  </a:lnTo>
                  <a:lnTo>
                    <a:pt x="4030820" y="399666"/>
                  </a:lnTo>
                  <a:lnTo>
                    <a:pt x="4059685" y="440192"/>
                  </a:lnTo>
                  <a:lnTo>
                    <a:pt x="4085294" y="482930"/>
                  </a:lnTo>
                  <a:lnTo>
                    <a:pt x="4103645" y="519076"/>
                  </a:lnTo>
                  <a:lnTo>
                    <a:pt x="4119609" y="556472"/>
                  </a:lnTo>
                  <a:lnTo>
                    <a:pt x="4133107" y="595026"/>
                  </a:lnTo>
                  <a:lnTo>
                    <a:pt x="4144057" y="634644"/>
                  </a:lnTo>
                  <a:lnTo>
                    <a:pt x="4155978" y="698579"/>
                  </a:lnTo>
                  <a:lnTo>
                    <a:pt x="4161088" y="764514"/>
                  </a:lnTo>
                  <a:lnTo>
                    <a:pt x="4161278" y="779360"/>
                  </a:lnTo>
                  <a:lnTo>
                    <a:pt x="4159497" y="826441"/>
                  </a:lnTo>
                  <a:lnTo>
                    <a:pt x="4154236" y="872594"/>
                  </a:lnTo>
                  <a:lnTo>
                    <a:pt x="4145623" y="917695"/>
                  </a:lnTo>
                  <a:lnTo>
                    <a:pt x="4133784" y="961622"/>
                  </a:lnTo>
                  <a:lnTo>
                    <a:pt x="4118845" y="1004252"/>
                  </a:lnTo>
                  <a:lnTo>
                    <a:pt x="4100933" y="1045461"/>
                  </a:lnTo>
                  <a:lnTo>
                    <a:pt x="4080173" y="1085127"/>
                  </a:lnTo>
                  <a:lnTo>
                    <a:pt x="4056693" y="1123125"/>
                  </a:lnTo>
                  <a:lnTo>
                    <a:pt x="4030618" y="1159334"/>
                  </a:lnTo>
                  <a:lnTo>
                    <a:pt x="4002074" y="1193630"/>
                  </a:lnTo>
                  <a:lnTo>
                    <a:pt x="3971189" y="1225889"/>
                  </a:lnTo>
                  <a:lnTo>
                    <a:pt x="3938089" y="1255990"/>
                  </a:lnTo>
                  <a:lnTo>
                    <a:pt x="3902899" y="1283807"/>
                  </a:lnTo>
                  <a:lnTo>
                    <a:pt x="3865746" y="1309220"/>
                  </a:lnTo>
                  <a:lnTo>
                    <a:pt x="3826757" y="1332104"/>
                  </a:lnTo>
                  <a:lnTo>
                    <a:pt x="3786057" y="1352336"/>
                  </a:lnTo>
                  <a:lnTo>
                    <a:pt x="3743774" y="1369793"/>
                  </a:lnTo>
                  <a:lnTo>
                    <a:pt x="3700033" y="1384352"/>
                  </a:lnTo>
                  <a:lnTo>
                    <a:pt x="3654960" y="1395890"/>
                  </a:lnTo>
                  <a:lnTo>
                    <a:pt x="3608683" y="1404284"/>
                  </a:lnTo>
                  <a:lnTo>
                    <a:pt x="3561327" y="1409411"/>
                  </a:lnTo>
                  <a:lnTo>
                    <a:pt x="3513019" y="1411147"/>
                  </a:lnTo>
                  <a:lnTo>
                    <a:pt x="4067638" y="1411147"/>
                  </a:lnTo>
                  <a:lnTo>
                    <a:pt x="4101491" y="1387276"/>
                  </a:lnTo>
                  <a:lnTo>
                    <a:pt x="4136607" y="1359587"/>
                  </a:lnTo>
                  <a:lnTo>
                    <a:pt x="4170032" y="1330180"/>
                  </a:lnTo>
                  <a:lnTo>
                    <a:pt x="4201686" y="1299129"/>
                  </a:lnTo>
                  <a:lnTo>
                    <a:pt x="4231492" y="1266507"/>
                  </a:lnTo>
                  <a:lnTo>
                    <a:pt x="4259369" y="1232388"/>
                  </a:lnTo>
                  <a:lnTo>
                    <a:pt x="4285238" y="1196846"/>
                  </a:lnTo>
                  <a:lnTo>
                    <a:pt x="4309019" y="1159954"/>
                  </a:lnTo>
                  <a:lnTo>
                    <a:pt x="4330635" y="1121787"/>
                  </a:lnTo>
                  <a:lnTo>
                    <a:pt x="4350004" y="1082417"/>
                  </a:lnTo>
                  <a:lnTo>
                    <a:pt x="4367048" y="1041919"/>
                  </a:lnTo>
                  <a:lnTo>
                    <a:pt x="4381687" y="1000366"/>
                  </a:lnTo>
                  <a:lnTo>
                    <a:pt x="4393843" y="957833"/>
                  </a:lnTo>
                  <a:lnTo>
                    <a:pt x="4403435" y="914391"/>
                  </a:lnTo>
                  <a:lnTo>
                    <a:pt x="4410385" y="870116"/>
                  </a:lnTo>
                  <a:lnTo>
                    <a:pt x="4414613" y="825082"/>
                  </a:lnTo>
                  <a:lnTo>
                    <a:pt x="4416040" y="779360"/>
                  </a:lnTo>
                  <a:lnTo>
                    <a:pt x="4415984" y="769624"/>
                  </a:lnTo>
                  <a:lnTo>
                    <a:pt x="4412543" y="707736"/>
                  </a:lnTo>
                  <a:lnTo>
                    <a:pt x="4403239" y="643144"/>
                  </a:lnTo>
                  <a:lnTo>
                    <a:pt x="4385928" y="571992"/>
                  </a:lnTo>
                  <a:lnTo>
                    <a:pt x="4373221" y="533322"/>
                  </a:lnTo>
                  <a:lnTo>
                    <a:pt x="4358444" y="495535"/>
                  </a:lnTo>
                  <a:lnTo>
                    <a:pt x="4341682" y="458673"/>
                  </a:lnTo>
                  <a:lnTo>
                    <a:pt x="4317287" y="412751"/>
                  </a:lnTo>
                  <a:lnTo>
                    <a:pt x="4289805" y="368587"/>
                  </a:lnTo>
                  <a:lnTo>
                    <a:pt x="4259344" y="326274"/>
                  </a:lnTo>
                  <a:lnTo>
                    <a:pt x="4226109" y="286018"/>
                  </a:lnTo>
                  <a:lnTo>
                    <a:pt x="4190163" y="247856"/>
                  </a:lnTo>
                  <a:lnTo>
                    <a:pt x="4151664" y="211937"/>
                  </a:lnTo>
                  <a:lnTo>
                    <a:pt x="4110745" y="178384"/>
                  </a:lnTo>
                  <a:lnTo>
                    <a:pt x="4070163" y="149136"/>
                  </a:lnTo>
                  <a:lnTo>
                    <a:pt x="4067699" y="147574"/>
                  </a:lnTo>
                  <a:close/>
                </a:path>
              </a:pathLst>
            </a:custGeom>
            <a:solidFill>
              <a:srgbClr val="F5FFE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2649247" y="8829357"/>
              <a:ext cx="4209415" cy="1376680"/>
            </a:xfrm>
            <a:custGeom>
              <a:avLst/>
              <a:gdLst/>
              <a:ahLst/>
              <a:cxnLst/>
              <a:rect l="l" t="t" r="r" b="b"/>
              <a:pathLst>
                <a:path w="4209415" h="1376679">
                  <a:moveTo>
                    <a:pt x="3409667" y="0"/>
                  </a:moveTo>
                  <a:lnTo>
                    <a:pt x="799677" y="0"/>
                  </a:lnTo>
                  <a:lnTo>
                    <a:pt x="747170" y="1466"/>
                  </a:lnTo>
                  <a:lnTo>
                    <a:pt x="695559" y="5803"/>
                  </a:lnTo>
                  <a:lnTo>
                    <a:pt x="644952" y="12921"/>
                  </a:lnTo>
                  <a:lnTo>
                    <a:pt x="595455" y="22727"/>
                  </a:lnTo>
                  <a:lnTo>
                    <a:pt x="547172" y="35131"/>
                  </a:lnTo>
                  <a:lnTo>
                    <a:pt x="500211" y="50041"/>
                  </a:lnTo>
                  <a:lnTo>
                    <a:pt x="454677" y="67366"/>
                  </a:lnTo>
                  <a:lnTo>
                    <a:pt x="410677" y="87014"/>
                  </a:lnTo>
                  <a:lnTo>
                    <a:pt x="368316" y="108894"/>
                  </a:lnTo>
                  <a:lnTo>
                    <a:pt x="327700" y="132915"/>
                  </a:lnTo>
                  <a:lnTo>
                    <a:pt x="288936" y="158985"/>
                  </a:lnTo>
                  <a:lnTo>
                    <a:pt x="252011" y="187115"/>
                  </a:lnTo>
                  <a:lnTo>
                    <a:pt x="217385" y="216908"/>
                  </a:lnTo>
                  <a:lnTo>
                    <a:pt x="184811" y="248578"/>
                  </a:lnTo>
                  <a:lnTo>
                    <a:pt x="154512" y="281932"/>
                  </a:lnTo>
                  <a:lnTo>
                    <a:pt x="126595" y="316879"/>
                  </a:lnTo>
                  <a:lnTo>
                    <a:pt x="101165" y="353327"/>
                  </a:lnTo>
                  <a:lnTo>
                    <a:pt x="78329" y="391185"/>
                  </a:lnTo>
                  <a:lnTo>
                    <a:pt x="58192" y="430361"/>
                  </a:lnTo>
                  <a:lnTo>
                    <a:pt x="40831" y="470852"/>
                  </a:lnTo>
                  <a:lnTo>
                    <a:pt x="26441" y="512305"/>
                  </a:lnTo>
                  <a:lnTo>
                    <a:pt x="15038" y="554889"/>
                  </a:lnTo>
                  <a:lnTo>
                    <a:pt x="6760" y="598427"/>
                  </a:lnTo>
                  <a:lnTo>
                    <a:pt x="1710" y="642827"/>
                  </a:lnTo>
                  <a:lnTo>
                    <a:pt x="0" y="688073"/>
                  </a:lnTo>
                  <a:lnTo>
                    <a:pt x="1939" y="736315"/>
                  </a:lnTo>
                  <a:lnTo>
                    <a:pt x="7681" y="783661"/>
                  </a:lnTo>
                  <a:lnTo>
                    <a:pt x="17099" y="830003"/>
                  </a:lnTo>
                  <a:lnTo>
                    <a:pt x="30064" y="875233"/>
                  </a:lnTo>
                  <a:lnTo>
                    <a:pt x="46453" y="919242"/>
                  </a:lnTo>
                  <a:lnTo>
                    <a:pt x="66138" y="961923"/>
                  </a:lnTo>
                  <a:lnTo>
                    <a:pt x="104517" y="1027782"/>
                  </a:lnTo>
                  <a:lnTo>
                    <a:pt x="126650" y="1059213"/>
                  </a:lnTo>
                  <a:lnTo>
                    <a:pt x="150555" y="1089431"/>
                  </a:lnTo>
                  <a:lnTo>
                    <a:pt x="178259" y="1120627"/>
                  </a:lnTo>
                  <a:lnTo>
                    <a:pt x="207941" y="1150402"/>
                  </a:lnTo>
                  <a:lnTo>
                    <a:pt x="239521" y="1178680"/>
                  </a:lnTo>
                  <a:lnTo>
                    <a:pt x="272919" y="1205382"/>
                  </a:lnTo>
                  <a:lnTo>
                    <a:pt x="312364" y="1233313"/>
                  </a:lnTo>
                  <a:lnTo>
                    <a:pt x="353857" y="1259069"/>
                  </a:lnTo>
                  <a:lnTo>
                    <a:pt x="397278" y="1282549"/>
                  </a:lnTo>
                  <a:lnTo>
                    <a:pt x="442508" y="1303650"/>
                  </a:lnTo>
                  <a:lnTo>
                    <a:pt x="489426" y="1322269"/>
                  </a:lnTo>
                  <a:lnTo>
                    <a:pt x="537913" y="1338305"/>
                  </a:lnTo>
                  <a:lnTo>
                    <a:pt x="587849" y="1351655"/>
                  </a:lnTo>
                  <a:lnTo>
                    <a:pt x="639113" y="1362216"/>
                  </a:lnTo>
                  <a:lnTo>
                    <a:pt x="691585" y="1369887"/>
                  </a:lnTo>
                  <a:lnTo>
                    <a:pt x="745147" y="1374564"/>
                  </a:lnTo>
                  <a:lnTo>
                    <a:pt x="799677" y="1376146"/>
                  </a:lnTo>
                  <a:lnTo>
                    <a:pt x="3409667" y="1376146"/>
                  </a:lnTo>
                  <a:lnTo>
                    <a:pt x="3462165" y="1374680"/>
                  </a:lnTo>
                  <a:lnTo>
                    <a:pt x="3513768" y="1370341"/>
                  </a:lnTo>
                  <a:lnTo>
                    <a:pt x="3564371" y="1363222"/>
                  </a:lnTo>
                  <a:lnTo>
                    <a:pt x="3613865" y="1353413"/>
                  </a:lnTo>
                  <a:lnTo>
                    <a:pt x="3662147" y="1341006"/>
                  </a:lnTo>
                  <a:lnTo>
                    <a:pt x="3709108" y="1326093"/>
                  </a:lnTo>
                  <a:lnTo>
                    <a:pt x="3754643" y="1308765"/>
                  </a:lnTo>
                  <a:lnTo>
                    <a:pt x="3798647" y="1289113"/>
                  </a:lnTo>
                  <a:lnTo>
                    <a:pt x="3841011" y="1267229"/>
                  </a:lnTo>
                  <a:lnTo>
                    <a:pt x="3877147" y="1245857"/>
                  </a:lnTo>
                  <a:lnTo>
                    <a:pt x="799677" y="1245857"/>
                  </a:lnTo>
                  <a:lnTo>
                    <a:pt x="743218" y="1243756"/>
                  </a:lnTo>
                  <a:lnTo>
                    <a:pt x="688105" y="1237576"/>
                  </a:lnTo>
                  <a:lnTo>
                    <a:pt x="634533" y="1227496"/>
                  </a:lnTo>
                  <a:lnTo>
                    <a:pt x="582696" y="1213697"/>
                  </a:lnTo>
                  <a:lnTo>
                    <a:pt x="532790" y="1196359"/>
                  </a:lnTo>
                  <a:lnTo>
                    <a:pt x="485009" y="1175664"/>
                  </a:lnTo>
                  <a:lnTo>
                    <a:pt x="440787" y="1152383"/>
                  </a:lnTo>
                  <a:lnTo>
                    <a:pt x="398972" y="1126236"/>
                  </a:lnTo>
                  <a:lnTo>
                    <a:pt x="359763" y="1097383"/>
                  </a:lnTo>
                  <a:lnTo>
                    <a:pt x="323364" y="1065987"/>
                  </a:lnTo>
                  <a:lnTo>
                    <a:pt x="294336" y="1037022"/>
                  </a:lnTo>
                  <a:lnTo>
                    <a:pt x="267662" y="1006397"/>
                  </a:lnTo>
                  <a:lnTo>
                    <a:pt x="243454" y="974216"/>
                  </a:lnTo>
                  <a:lnTo>
                    <a:pt x="221827" y="940587"/>
                  </a:lnTo>
                  <a:lnTo>
                    <a:pt x="197207" y="893898"/>
                  </a:lnTo>
                  <a:lnTo>
                    <a:pt x="177583" y="845063"/>
                  </a:lnTo>
                  <a:lnTo>
                    <a:pt x="163229" y="794322"/>
                  </a:lnTo>
                  <a:lnTo>
                    <a:pt x="154417" y="741913"/>
                  </a:lnTo>
                  <a:lnTo>
                    <a:pt x="151419" y="688073"/>
                  </a:lnTo>
                  <a:lnTo>
                    <a:pt x="151462" y="679477"/>
                  </a:lnTo>
                  <a:lnTo>
                    <a:pt x="155811" y="623157"/>
                  </a:lnTo>
                  <a:lnTo>
                    <a:pt x="163673" y="579937"/>
                  </a:lnTo>
                  <a:lnTo>
                    <a:pt x="175315" y="537871"/>
                  </a:lnTo>
                  <a:lnTo>
                    <a:pt x="190583" y="497094"/>
                  </a:lnTo>
                  <a:lnTo>
                    <a:pt x="209318" y="457742"/>
                  </a:lnTo>
                  <a:lnTo>
                    <a:pt x="231363" y="419950"/>
                  </a:lnTo>
                  <a:lnTo>
                    <a:pt x="256562" y="383853"/>
                  </a:lnTo>
                  <a:lnTo>
                    <a:pt x="284758" y="349586"/>
                  </a:lnTo>
                  <a:lnTo>
                    <a:pt x="315793" y="317283"/>
                  </a:lnTo>
                  <a:lnTo>
                    <a:pt x="349510" y="287081"/>
                  </a:lnTo>
                  <a:lnTo>
                    <a:pt x="385753" y="259115"/>
                  </a:lnTo>
                  <a:lnTo>
                    <a:pt x="424364" y="233518"/>
                  </a:lnTo>
                  <a:lnTo>
                    <a:pt x="465187" y="210427"/>
                  </a:lnTo>
                  <a:lnTo>
                    <a:pt x="508064" y="189976"/>
                  </a:lnTo>
                  <a:lnTo>
                    <a:pt x="552839" y="172301"/>
                  </a:lnTo>
                  <a:lnTo>
                    <a:pt x="599354" y="157537"/>
                  </a:lnTo>
                  <a:lnTo>
                    <a:pt x="647452" y="145819"/>
                  </a:lnTo>
                  <a:lnTo>
                    <a:pt x="696977" y="137281"/>
                  </a:lnTo>
                  <a:lnTo>
                    <a:pt x="747771" y="132059"/>
                  </a:lnTo>
                  <a:lnTo>
                    <a:pt x="799677" y="130289"/>
                  </a:lnTo>
                  <a:lnTo>
                    <a:pt x="3877304" y="130289"/>
                  </a:lnTo>
                  <a:lnTo>
                    <a:pt x="3839147" y="107879"/>
                  </a:lnTo>
                  <a:lnTo>
                    <a:pt x="3796913" y="86205"/>
                  </a:lnTo>
                  <a:lnTo>
                    <a:pt x="3753062" y="66742"/>
                  </a:lnTo>
                  <a:lnTo>
                    <a:pt x="3707698" y="49579"/>
                  </a:lnTo>
                  <a:lnTo>
                    <a:pt x="3660928" y="34808"/>
                  </a:lnTo>
                  <a:lnTo>
                    <a:pt x="3612856" y="22519"/>
                  </a:lnTo>
                  <a:lnTo>
                    <a:pt x="3563589" y="12803"/>
                  </a:lnTo>
                  <a:lnTo>
                    <a:pt x="3513231" y="5750"/>
                  </a:lnTo>
                  <a:lnTo>
                    <a:pt x="3461889" y="1452"/>
                  </a:lnTo>
                  <a:lnTo>
                    <a:pt x="3409667" y="0"/>
                  </a:lnTo>
                  <a:close/>
                </a:path>
                <a:path w="4209415" h="1376679">
                  <a:moveTo>
                    <a:pt x="3877304" y="130289"/>
                  </a:moveTo>
                  <a:lnTo>
                    <a:pt x="3409667" y="130289"/>
                  </a:lnTo>
                  <a:lnTo>
                    <a:pt x="3460518" y="131985"/>
                  </a:lnTo>
                  <a:lnTo>
                    <a:pt x="3510295" y="136990"/>
                  </a:lnTo>
                  <a:lnTo>
                    <a:pt x="3558852" y="145180"/>
                  </a:lnTo>
                  <a:lnTo>
                    <a:pt x="3606046" y="156430"/>
                  </a:lnTo>
                  <a:lnTo>
                    <a:pt x="3651730" y="170617"/>
                  </a:lnTo>
                  <a:lnTo>
                    <a:pt x="3695760" y="187617"/>
                  </a:lnTo>
                  <a:lnTo>
                    <a:pt x="3740463" y="208517"/>
                  </a:lnTo>
                  <a:lnTo>
                    <a:pt x="3782967" y="232274"/>
                  </a:lnTo>
                  <a:lnTo>
                    <a:pt x="3823095" y="258736"/>
                  </a:lnTo>
                  <a:lnTo>
                    <a:pt x="3860673" y="287755"/>
                  </a:lnTo>
                  <a:lnTo>
                    <a:pt x="3895522" y="319177"/>
                  </a:lnTo>
                  <a:lnTo>
                    <a:pt x="3927467" y="352853"/>
                  </a:lnTo>
                  <a:lnTo>
                    <a:pt x="3956333" y="388633"/>
                  </a:lnTo>
                  <a:lnTo>
                    <a:pt x="3981942" y="426364"/>
                  </a:lnTo>
                  <a:lnTo>
                    <a:pt x="4016257" y="491289"/>
                  </a:lnTo>
                  <a:lnTo>
                    <a:pt x="4040705" y="560311"/>
                  </a:lnTo>
                  <a:lnTo>
                    <a:pt x="4052625" y="616753"/>
                  </a:lnTo>
                  <a:lnTo>
                    <a:pt x="4057735" y="674966"/>
                  </a:lnTo>
                  <a:lnTo>
                    <a:pt x="4057926" y="688073"/>
                  </a:lnTo>
                  <a:lnTo>
                    <a:pt x="4055972" y="731599"/>
                  </a:lnTo>
                  <a:lnTo>
                    <a:pt x="4050206" y="774219"/>
                  </a:lnTo>
                  <a:lnTo>
                    <a:pt x="4040774" y="815810"/>
                  </a:lnTo>
                  <a:lnTo>
                    <a:pt x="4027822" y="856246"/>
                  </a:lnTo>
                  <a:lnTo>
                    <a:pt x="4011493" y="895402"/>
                  </a:lnTo>
                  <a:lnTo>
                    <a:pt x="3991934" y="933154"/>
                  </a:lnTo>
                  <a:lnTo>
                    <a:pt x="3969290" y="969375"/>
                  </a:lnTo>
                  <a:lnTo>
                    <a:pt x="3943706" y="1003942"/>
                  </a:lnTo>
                  <a:lnTo>
                    <a:pt x="3915327" y="1036728"/>
                  </a:lnTo>
                  <a:lnTo>
                    <a:pt x="3884299" y="1067611"/>
                  </a:lnTo>
                  <a:lnTo>
                    <a:pt x="3850767" y="1096463"/>
                  </a:lnTo>
                  <a:lnTo>
                    <a:pt x="3814876" y="1123161"/>
                  </a:lnTo>
                  <a:lnTo>
                    <a:pt x="3776771" y="1147579"/>
                  </a:lnTo>
                  <a:lnTo>
                    <a:pt x="3736597" y="1169592"/>
                  </a:lnTo>
                  <a:lnTo>
                    <a:pt x="3694445" y="1189097"/>
                  </a:lnTo>
                  <a:lnTo>
                    <a:pt x="3650626" y="1205905"/>
                  </a:lnTo>
                  <a:lnTo>
                    <a:pt x="3605118" y="1219954"/>
                  </a:lnTo>
                  <a:lnTo>
                    <a:pt x="3558124" y="1231099"/>
                  </a:lnTo>
                  <a:lnTo>
                    <a:pt x="3509787" y="1239215"/>
                  </a:lnTo>
                  <a:lnTo>
                    <a:pt x="3460253" y="1244175"/>
                  </a:lnTo>
                  <a:lnTo>
                    <a:pt x="3409667" y="1245857"/>
                  </a:lnTo>
                  <a:lnTo>
                    <a:pt x="3877147" y="1245857"/>
                  </a:lnTo>
                  <a:lnTo>
                    <a:pt x="3920401" y="1217130"/>
                  </a:lnTo>
                  <a:lnTo>
                    <a:pt x="3957238" y="1189076"/>
                  </a:lnTo>
                  <a:lnTo>
                    <a:pt x="3991962" y="1159198"/>
                  </a:lnTo>
                  <a:lnTo>
                    <a:pt x="4024541" y="1127523"/>
                  </a:lnTo>
                  <a:lnTo>
                    <a:pt x="4054845" y="1094164"/>
                  </a:lnTo>
                  <a:lnTo>
                    <a:pt x="4082799" y="1059167"/>
                  </a:lnTo>
                  <a:lnTo>
                    <a:pt x="4108200" y="1022761"/>
                  </a:lnTo>
                  <a:lnTo>
                    <a:pt x="4131039" y="984899"/>
                  </a:lnTo>
                  <a:lnTo>
                    <a:pt x="4151178" y="945719"/>
                  </a:lnTo>
                  <a:lnTo>
                    <a:pt x="4168509" y="905312"/>
                  </a:lnTo>
                  <a:lnTo>
                    <a:pt x="4182928" y="863770"/>
                  </a:lnTo>
                  <a:lnTo>
                    <a:pt x="4194327" y="821183"/>
                  </a:lnTo>
                  <a:lnTo>
                    <a:pt x="4202601" y="777644"/>
                  </a:lnTo>
                  <a:lnTo>
                    <a:pt x="4207644" y="733243"/>
                  </a:lnTo>
                  <a:lnTo>
                    <a:pt x="4209348" y="688073"/>
                  </a:lnTo>
                  <a:lnTo>
                    <a:pt x="4209294" y="679477"/>
                  </a:lnTo>
                  <a:lnTo>
                    <a:pt x="4206013" y="624842"/>
                  </a:lnTo>
                  <a:lnTo>
                    <a:pt x="4197142" y="567813"/>
                  </a:lnTo>
                  <a:lnTo>
                    <a:pt x="4180641" y="504993"/>
                  </a:lnTo>
                  <a:lnTo>
                    <a:pt x="4154441" y="437492"/>
                  </a:lnTo>
                  <a:lnTo>
                    <a:pt x="4115216" y="364408"/>
                  </a:lnTo>
                  <a:lnTo>
                    <a:pt x="4089019" y="325416"/>
                  </a:lnTo>
                  <a:lnTo>
                    <a:pt x="4060006" y="288083"/>
                  </a:lnTo>
                  <a:lnTo>
                    <a:pt x="4028304" y="252517"/>
                  </a:lnTo>
                  <a:lnTo>
                    <a:pt x="3994040" y="218825"/>
                  </a:lnTo>
                  <a:lnTo>
                    <a:pt x="3957343" y="187115"/>
                  </a:lnTo>
                  <a:lnTo>
                    <a:pt x="3918340" y="157492"/>
                  </a:lnTo>
                  <a:lnTo>
                    <a:pt x="3879658" y="131671"/>
                  </a:lnTo>
                  <a:lnTo>
                    <a:pt x="3877304" y="130289"/>
                  </a:lnTo>
                  <a:close/>
                </a:path>
              </a:pathLst>
            </a:custGeom>
            <a:solidFill>
              <a:srgbClr val="67B57D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4166789" y="9140874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花</a:t>
            </a: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朵</a:t>
            </a:r>
            <a:endParaRPr sz="4800">
              <a:latin typeface="PMingLiU"/>
              <a:cs typeface="PMingLiU"/>
            </a:endParaRPr>
          </a:p>
        </p:txBody>
      </p:sp>
      <p:grpSp>
        <p:nvGrpSpPr>
          <p:cNvPr id="8" name="object 8"/>
          <p:cNvGrpSpPr/>
          <p:nvPr/>
        </p:nvGrpSpPr>
        <p:grpSpPr>
          <a:xfrm>
            <a:off x="9976350" y="3456627"/>
            <a:ext cx="4830445" cy="4830445"/>
            <a:chOff x="9976350" y="3456627"/>
            <a:chExt cx="4830445" cy="4830445"/>
          </a:xfrm>
        </p:grpSpPr>
        <p:sp>
          <p:nvSpPr>
            <p:cNvPr id="9" name="object 9"/>
            <p:cNvSpPr/>
            <p:nvPr/>
          </p:nvSpPr>
          <p:spPr>
            <a:xfrm>
              <a:off x="10045248" y="3525525"/>
              <a:ext cx="4692650" cy="4692650"/>
            </a:xfrm>
            <a:custGeom>
              <a:avLst/>
              <a:gdLst/>
              <a:ahLst/>
              <a:cxnLst/>
              <a:rect l="l" t="t" r="r" b="b"/>
              <a:pathLst>
                <a:path w="4692650" h="4692650">
                  <a:moveTo>
                    <a:pt x="4154424" y="0"/>
                  </a:moveTo>
                  <a:lnTo>
                    <a:pt x="538226" y="0"/>
                  </a:lnTo>
                  <a:lnTo>
                    <a:pt x="489236" y="2199"/>
                  </a:lnTo>
                  <a:lnTo>
                    <a:pt x="441478" y="8671"/>
                  </a:lnTo>
                  <a:lnTo>
                    <a:pt x="395143" y="19225"/>
                  </a:lnTo>
                  <a:lnTo>
                    <a:pt x="350420" y="33672"/>
                  </a:lnTo>
                  <a:lnTo>
                    <a:pt x="307500" y="51821"/>
                  </a:lnTo>
                  <a:lnTo>
                    <a:pt x="266572" y="73483"/>
                  </a:lnTo>
                  <a:lnTo>
                    <a:pt x="227826" y="98467"/>
                  </a:lnTo>
                  <a:lnTo>
                    <a:pt x="191452" y="126583"/>
                  </a:lnTo>
                  <a:lnTo>
                    <a:pt x="157641" y="157641"/>
                  </a:lnTo>
                  <a:lnTo>
                    <a:pt x="126583" y="191452"/>
                  </a:lnTo>
                  <a:lnTo>
                    <a:pt x="98467" y="227826"/>
                  </a:lnTo>
                  <a:lnTo>
                    <a:pt x="73483" y="266572"/>
                  </a:lnTo>
                  <a:lnTo>
                    <a:pt x="51821" y="307500"/>
                  </a:lnTo>
                  <a:lnTo>
                    <a:pt x="33672" y="350420"/>
                  </a:lnTo>
                  <a:lnTo>
                    <a:pt x="19225" y="395143"/>
                  </a:lnTo>
                  <a:lnTo>
                    <a:pt x="8671" y="441478"/>
                  </a:lnTo>
                  <a:lnTo>
                    <a:pt x="2199" y="489236"/>
                  </a:lnTo>
                  <a:lnTo>
                    <a:pt x="0" y="538225"/>
                  </a:lnTo>
                  <a:lnTo>
                    <a:pt x="0" y="4154436"/>
                  </a:lnTo>
                  <a:lnTo>
                    <a:pt x="2199" y="4203424"/>
                  </a:lnTo>
                  <a:lnTo>
                    <a:pt x="8671" y="4251180"/>
                  </a:lnTo>
                  <a:lnTo>
                    <a:pt x="19225" y="4297513"/>
                  </a:lnTo>
                  <a:lnTo>
                    <a:pt x="33672" y="4342235"/>
                  </a:lnTo>
                  <a:lnTo>
                    <a:pt x="51821" y="4385154"/>
                  </a:lnTo>
                  <a:lnTo>
                    <a:pt x="73483" y="4426081"/>
                  </a:lnTo>
                  <a:lnTo>
                    <a:pt x="98467" y="4464826"/>
                  </a:lnTo>
                  <a:lnTo>
                    <a:pt x="126583" y="4501199"/>
                  </a:lnTo>
                  <a:lnTo>
                    <a:pt x="157641" y="4535009"/>
                  </a:lnTo>
                  <a:lnTo>
                    <a:pt x="191452" y="4566067"/>
                  </a:lnTo>
                  <a:lnTo>
                    <a:pt x="227826" y="4594183"/>
                  </a:lnTo>
                  <a:lnTo>
                    <a:pt x="266572" y="4619167"/>
                  </a:lnTo>
                  <a:lnTo>
                    <a:pt x="307500" y="4640828"/>
                  </a:lnTo>
                  <a:lnTo>
                    <a:pt x="350420" y="4658977"/>
                  </a:lnTo>
                  <a:lnTo>
                    <a:pt x="395143" y="4673424"/>
                  </a:lnTo>
                  <a:lnTo>
                    <a:pt x="441478" y="4683978"/>
                  </a:lnTo>
                  <a:lnTo>
                    <a:pt x="489236" y="4690450"/>
                  </a:lnTo>
                  <a:lnTo>
                    <a:pt x="538226" y="4692649"/>
                  </a:lnTo>
                  <a:lnTo>
                    <a:pt x="4154424" y="4692649"/>
                  </a:lnTo>
                  <a:lnTo>
                    <a:pt x="4203413" y="4690450"/>
                  </a:lnTo>
                  <a:lnTo>
                    <a:pt x="4251171" y="4683978"/>
                  </a:lnTo>
                  <a:lnTo>
                    <a:pt x="4297506" y="4673424"/>
                  </a:lnTo>
                  <a:lnTo>
                    <a:pt x="4342229" y="4658977"/>
                  </a:lnTo>
                  <a:lnTo>
                    <a:pt x="4385149" y="4640828"/>
                  </a:lnTo>
                  <a:lnTo>
                    <a:pt x="4426077" y="4619167"/>
                  </a:lnTo>
                  <a:lnTo>
                    <a:pt x="4464823" y="4594183"/>
                  </a:lnTo>
                  <a:lnTo>
                    <a:pt x="4501197" y="4566067"/>
                  </a:lnTo>
                  <a:lnTo>
                    <a:pt x="4535008" y="4535009"/>
                  </a:lnTo>
                  <a:lnTo>
                    <a:pt x="4566066" y="4501199"/>
                  </a:lnTo>
                  <a:lnTo>
                    <a:pt x="4594182" y="4464826"/>
                  </a:lnTo>
                  <a:lnTo>
                    <a:pt x="4619166" y="4426081"/>
                  </a:lnTo>
                  <a:lnTo>
                    <a:pt x="4640828" y="4385154"/>
                  </a:lnTo>
                  <a:lnTo>
                    <a:pt x="4658977" y="4342235"/>
                  </a:lnTo>
                  <a:lnTo>
                    <a:pt x="4673424" y="4297513"/>
                  </a:lnTo>
                  <a:lnTo>
                    <a:pt x="4683978" y="4251180"/>
                  </a:lnTo>
                  <a:lnTo>
                    <a:pt x="4690450" y="4203424"/>
                  </a:lnTo>
                  <a:lnTo>
                    <a:pt x="4692650" y="4154436"/>
                  </a:lnTo>
                  <a:lnTo>
                    <a:pt x="4692650" y="538225"/>
                  </a:lnTo>
                  <a:lnTo>
                    <a:pt x="4690450" y="489236"/>
                  </a:lnTo>
                  <a:lnTo>
                    <a:pt x="4683978" y="441478"/>
                  </a:lnTo>
                  <a:lnTo>
                    <a:pt x="4673424" y="395143"/>
                  </a:lnTo>
                  <a:lnTo>
                    <a:pt x="4658977" y="350420"/>
                  </a:lnTo>
                  <a:lnTo>
                    <a:pt x="4640828" y="307500"/>
                  </a:lnTo>
                  <a:lnTo>
                    <a:pt x="4619166" y="266572"/>
                  </a:lnTo>
                  <a:lnTo>
                    <a:pt x="4594182" y="227826"/>
                  </a:lnTo>
                  <a:lnTo>
                    <a:pt x="4566066" y="191452"/>
                  </a:lnTo>
                  <a:lnTo>
                    <a:pt x="4535008" y="157641"/>
                  </a:lnTo>
                  <a:lnTo>
                    <a:pt x="4501197" y="126583"/>
                  </a:lnTo>
                  <a:lnTo>
                    <a:pt x="4464823" y="98467"/>
                  </a:lnTo>
                  <a:lnTo>
                    <a:pt x="4426077" y="73483"/>
                  </a:lnTo>
                  <a:lnTo>
                    <a:pt x="4385149" y="51821"/>
                  </a:lnTo>
                  <a:lnTo>
                    <a:pt x="4342229" y="33672"/>
                  </a:lnTo>
                  <a:lnTo>
                    <a:pt x="4297506" y="19225"/>
                  </a:lnTo>
                  <a:lnTo>
                    <a:pt x="4251171" y="8671"/>
                  </a:lnTo>
                  <a:lnTo>
                    <a:pt x="4203413" y="2199"/>
                  </a:lnTo>
                  <a:lnTo>
                    <a:pt x="4154424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45248" y="3525525"/>
              <a:ext cx="4692650" cy="4692650"/>
            </a:xfrm>
            <a:custGeom>
              <a:avLst/>
              <a:gdLst/>
              <a:ahLst/>
              <a:cxnLst/>
              <a:rect l="l" t="t" r="r" b="b"/>
              <a:pathLst>
                <a:path w="4692650" h="4692650">
                  <a:moveTo>
                    <a:pt x="4154424" y="4692649"/>
                  </a:moveTo>
                  <a:lnTo>
                    <a:pt x="538226" y="4692649"/>
                  </a:lnTo>
                  <a:lnTo>
                    <a:pt x="489236" y="4690450"/>
                  </a:lnTo>
                  <a:lnTo>
                    <a:pt x="441478" y="4683978"/>
                  </a:lnTo>
                  <a:lnTo>
                    <a:pt x="395143" y="4673424"/>
                  </a:lnTo>
                  <a:lnTo>
                    <a:pt x="350420" y="4658977"/>
                  </a:lnTo>
                  <a:lnTo>
                    <a:pt x="307500" y="4640828"/>
                  </a:lnTo>
                  <a:lnTo>
                    <a:pt x="266572" y="4619167"/>
                  </a:lnTo>
                  <a:lnTo>
                    <a:pt x="227826" y="4594183"/>
                  </a:lnTo>
                  <a:lnTo>
                    <a:pt x="191452" y="4566067"/>
                  </a:lnTo>
                  <a:lnTo>
                    <a:pt x="157641" y="4535009"/>
                  </a:lnTo>
                  <a:lnTo>
                    <a:pt x="126583" y="4501199"/>
                  </a:lnTo>
                  <a:lnTo>
                    <a:pt x="98467" y="4464826"/>
                  </a:lnTo>
                  <a:lnTo>
                    <a:pt x="73483" y="4426081"/>
                  </a:lnTo>
                  <a:lnTo>
                    <a:pt x="51821" y="4385154"/>
                  </a:lnTo>
                  <a:lnTo>
                    <a:pt x="33672" y="4342235"/>
                  </a:lnTo>
                  <a:lnTo>
                    <a:pt x="19225" y="4297513"/>
                  </a:lnTo>
                  <a:lnTo>
                    <a:pt x="8671" y="4251180"/>
                  </a:lnTo>
                  <a:lnTo>
                    <a:pt x="2199" y="4203424"/>
                  </a:lnTo>
                  <a:lnTo>
                    <a:pt x="0" y="4154436"/>
                  </a:lnTo>
                  <a:lnTo>
                    <a:pt x="0" y="538225"/>
                  </a:lnTo>
                  <a:lnTo>
                    <a:pt x="2199" y="489236"/>
                  </a:lnTo>
                  <a:lnTo>
                    <a:pt x="8671" y="441478"/>
                  </a:lnTo>
                  <a:lnTo>
                    <a:pt x="19225" y="395143"/>
                  </a:lnTo>
                  <a:lnTo>
                    <a:pt x="33672" y="350420"/>
                  </a:lnTo>
                  <a:lnTo>
                    <a:pt x="51821" y="307500"/>
                  </a:lnTo>
                  <a:lnTo>
                    <a:pt x="73483" y="266572"/>
                  </a:lnTo>
                  <a:lnTo>
                    <a:pt x="98467" y="227826"/>
                  </a:lnTo>
                  <a:lnTo>
                    <a:pt x="126583" y="191452"/>
                  </a:lnTo>
                  <a:lnTo>
                    <a:pt x="157641" y="157641"/>
                  </a:lnTo>
                  <a:lnTo>
                    <a:pt x="191452" y="126583"/>
                  </a:lnTo>
                  <a:lnTo>
                    <a:pt x="227826" y="98467"/>
                  </a:lnTo>
                  <a:lnTo>
                    <a:pt x="266572" y="73483"/>
                  </a:lnTo>
                  <a:lnTo>
                    <a:pt x="307500" y="51821"/>
                  </a:lnTo>
                  <a:lnTo>
                    <a:pt x="350420" y="33672"/>
                  </a:lnTo>
                  <a:lnTo>
                    <a:pt x="395143" y="19225"/>
                  </a:lnTo>
                  <a:lnTo>
                    <a:pt x="441478" y="8671"/>
                  </a:lnTo>
                  <a:lnTo>
                    <a:pt x="489236" y="2199"/>
                  </a:lnTo>
                  <a:lnTo>
                    <a:pt x="538226" y="0"/>
                  </a:lnTo>
                  <a:lnTo>
                    <a:pt x="4154424" y="0"/>
                  </a:lnTo>
                  <a:lnTo>
                    <a:pt x="4203413" y="2199"/>
                  </a:lnTo>
                  <a:lnTo>
                    <a:pt x="4251171" y="8671"/>
                  </a:lnTo>
                  <a:lnTo>
                    <a:pt x="4297506" y="19225"/>
                  </a:lnTo>
                  <a:lnTo>
                    <a:pt x="4342229" y="33672"/>
                  </a:lnTo>
                  <a:lnTo>
                    <a:pt x="4385149" y="51821"/>
                  </a:lnTo>
                  <a:lnTo>
                    <a:pt x="4426077" y="73483"/>
                  </a:lnTo>
                  <a:lnTo>
                    <a:pt x="4464823" y="98467"/>
                  </a:lnTo>
                  <a:lnTo>
                    <a:pt x="4501197" y="126583"/>
                  </a:lnTo>
                  <a:lnTo>
                    <a:pt x="4535008" y="157641"/>
                  </a:lnTo>
                  <a:lnTo>
                    <a:pt x="4566066" y="191452"/>
                  </a:lnTo>
                  <a:lnTo>
                    <a:pt x="4594182" y="227826"/>
                  </a:lnTo>
                  <a:lnTo>
                    <a:pt x="4619166" y="266572"/>
                  </a:lnTo>
                  <a:lnTo>
                    <a:pt x="4640828" y="307500"/>
                  </a:lnTo>
                  <a:lnTo>
                    <a:pt x="4658977" y="350420"/>
                  </a:lnTo>
                  <a:lnTo>
                    <a:pt x="4673424" y="395143"/>
                  </a:lnTo>
                  <a:lnTo>
                    <a:pt x="4683978" y="441478"/>
                  </a:lnTo>
                  <a:lnTo>
                    <a:pt x="4690450" y="489236"/>
                  </a:lnTo>
                  <a:lnTo>
                    <a:pt x="4692650" y="538225"/>
                  </a:lnTo>
                  <a:lnTo>
                    <a:pt x="4692650" y="4154436"/>
                  </a:lnTo>
                  <a:lnTo>
                    <a:pt x="4690450" y="4203424"/>
                  </a:lnTo>
                  <a:lnTo>
                    <a:pt x="4683978" y="4251180"/>
                  </a:lnTo>
                  <a:lnTo>
                    <a:pt x="4673424" y="4297513"/>
                  </a:lnTo>
                  <a:lnTo>
                    <a:pt x="4658977" y="4342235"/>
                  </a:lnTo>
                  <a:lnTo>
                    <a:pt x="4640828" y="4385154"/>
                  </a:lnTo>
                  <a:lnTo>
                    <a:pt x="4619166" y="4426081"/>
                  </a:lnTo>
                  <a:lnTo>
                    <a:pt x="4594182" y="4464826"/>
                  </a:lnTo>
                  <a:lnTo>
                    <a:pt x="4566066" y="4501199"/>
                  </a:lnTo>
                  <a:lnTo>
                    <a:pt x="4535008" y="4535009"/>
                  </a:lnTo>
                  <a:lnTo>
                    <a:pt x="4501197" y="4566067"/>
                  </a:lnTo>
                  <a:lnTo>
                    <a:pt x="4464823" y="4594183"/>
                  </a:lnTo>
                  <a:lnTo>
                    <a:pt x="4426077" y="4619167"/>
                  </a:lnTo>
                  <a:lnTo>
                    <a:pt x="4385149" y="4640828"/>
                  </a:lnTo>
                  <a:lnTo>
                    <a:pt x="4342229" y="4658977"/>
                  </a:lnTo>
                  <a:lnTo>
                    <a:pt x="4297506" y="4673424"/>
                  </a:lnTo>
                  <a:lnTo>
                    <a:pt x="4251171" y="4683978"/>
                  </a:lnTo>
                  <a:lnTo>
                    <a:pt x="4203413" y="4690450"/>
                  </a:lnTo>
                  <a:lnTo>
                    <a:pt x="4154424" y="4692649"/>
                  </a:lnTo>
                  <a:close/>
                </a:path>
              </a:pathLst>
            </a:custGeom>
            <a:ln w="137566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2375757" y="3831342"/>
              <a:ext cx="0" cy="4060190"/>
            </a:xfrm>
            <a:custGeom>
              <a:avLst/>
              <a:gdLst/>
              <a:ahLst/>
              <a:cxnLst/>
              <a:rect l="l" t="t" r="r" b="b"/>
              <a:pathLst>
                <a:path w="0" h="4060190">
                  <a:moveTo>
                    <a:pt x="0" y="0"/>
                  </a:moveTo>
                  <a:lnTo>
                    <a:pt x="0" y="405993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2375757" y="3831342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58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2375757" y="4021494"/>
              <a:ext cx="0" cy="3743325"/>
            </a:xfrm>
            <a:custGeom>
              <a:avLst/>
              <a:gdLst/>
              <a:ahLst/>
              <a:cxnLst/>
              <a:rect l="l" t="t" r="r" b="b"/>
              <a:pathLst>
                <a:path w="0" h="3743325">
                  <a:moveTo>
                    <a:pt x="0" y="0"/>
                  </a:moveTo>
                  <a:lnTo>
                    <a:pt x="0" y="3743058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12375757" y="7827996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71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361603" y="5877127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379629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10361603" y="5877127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0" y="0"/>
                  </a:moveTo>
                  <a:lnTo>
                    <a:pt x="3796296" y="0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7" name="object 17"/>
          <p:cNvSpPr txBox="1"/>
          <p:nvPr/>
        </p:nvSpPr>
        <p:spPr>
          <a:xfrm>
            <a:off x="11168161" y="4050034"/>
            <a:ext cx="2438400" cy="2921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0">
                <a:solidFill>
                  <a:srgbClr val="004D25"/>
                </a:solidFill>
                <a:latin typeface="PMingLiU"/>
                <a:cs typeface="PMingLiU"/>
              </a:rPr>
              <a:t>朵</a:t>
            </a:r>
            <a:endParaRPr sz="19000">
              <a:latin typeface="PMingLiU"/>
              <a:cs typeface="PMingLiU"/>
            </a:endParaRPr>
          </a:p>
        </p:txBody>
      </p:sp>
      <p:pic>
        <p:nvPicPr>
          <p:cNvPr id="18" name="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336889" y="8158974"/>
            <a:ext cx="6263940" cy="2677782"/>
          </a:xfrm>
          <a:prstGeom prst="rect">
            <a:avLst/>
          </a:prstGeom>
        </p:spPr>
      </p:pic>
      <p:sp>
        <p:nvSpPr>
          <p:cNvPr id="19" name="object 19"/>
          <p:cNvSpPr txBox="1"/>
          <p:nvPr/>
        </p:nvSpPr>
        <p:spPr>
          <a:xfrm>
            <a:off x="10635202" y="9616702"/>
            <a:ext cx="30734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美丽的花</a:t>
            </a: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朵</a:t>
            </a:r>
            <a:endParaRPr sz="4800">
              <a:latin typeface="PMingLiU"/>
              <a:cs typeface="PMingLiU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2332097" y="2387300"/>
            <a:ext cx="5781675" cy="5781675"/>
            <a:chOff x="2332097" y="2387300"/>
            <a:chExt cx="5781675" cy="5781675"/>
          </a:xfrm>
        </p:grpSpPr>
        <p:sp>
          <p:nvSpPr>
            <p:cNvPr id="21" name="object 21"/>
            <p:cNvSpPr/>
            <p:nvPr/>
          </p:nvSpPr>
          <p:spPr>
            <a:xfrm>
              <a:off x="2570928" y="2626126"/>
              <a:ext cx="5304155" cy="5304155"/>
            </a:xfrm>
            <a:custGeom>
              <a:avLst/>
              <a:gdLst/>
              <a:ahLst/>
              <a:cxnLst/>
              <a:rect l="l" t="t" r="r" b="b"/>
              <a:pathLst>
                <a:path w="5304155" h="5304155">
                  <a:moveTo>
                    <a:pt x="4818253" y="0"/>
                  </a:moveTo>
                  <a:lnTo>
                    <a:pt x="485736" y="0"/>
                  </a:lnTo>
                  <a:lnTo>
                    <a:pt x="439025" y="2227"/>
                  </a:lnTo>
                  <a:lnTo>
                    <a:pt x="393555" y="8774"/>
                  </a:lnTo>
                  <a:lnTo>
                    <a:pt x="349531" y="19434"/>
                  </a:lnTo>
                  <a:lnTo>
                    <a:pt x="307160" y="34004"/>
                  </a:lnTo>
                  <a:lnTo>
                    <a:pt x="266645" y="52276"/>
                  </a:lnTo>
                  <a:lnTo>
                    <a:pt x="228193" y="74047"/>
                  </a:lnTo>
                  <a:lnTo>
                    <a:pt x="192009" y="99111"/>
                  </a:lnTo>
                  <a:lnTo>
                    <a:pt x="158296" y="127263"/>
                  </a:lnTo>
                  <a:lnTo>
                    <a:pt x="127262" y="158298"/>
                  </a:lnTo>
                  <a:lnTo>
                    <a:pt x="99110" y="192011"/>
                  </a:lnTo>
                  <a:lnTo>
                    <a:pt x="74046" y="228198"/>
                  </a:lnTo>
                  <a:lnTo>
                    <a:pt x="52275" y="266652"/>
                  </a:lnTo>
                  <a:lnTo>
                    <a:pt x="34002" y="307169"/>
                  </a:lnTo>
                  <a:lnTo>
                    <a:pt x="19433" y="349542"/>
                  </a:lnTo>
                  <a:lnTo>
                    <a:pt x="8773" y="393568"/>
                  </a:lnTo>
                  <a:lnTo>
                    <a:pt x="2227" y="439040"/>
                  </a:lnTo>
                  <a:lnTo>
                    <a:pt x="0" y="485749"/>
                  </a:lnTo>
                  <a:lnTo>
                    <a:pt x="0" y="4818253"/>
                  </a:lnTo>
                  <a:lnTo>
                    <a:pt x="2227" y="4864962"/>
                  </a:lnTo>
                  <a:lnTo>
                    <a:pt x="8774" y="4910431"/>
                  </a:lnTo>
                  <a:lnTo>
                    <a:pt x="19434" y="4954453"/>
                  </a:lnTo>
                  <a:lnTo>
                    <a:pt x="34003" y="4996824"/>
                  </a:lnTo>
                  <a:lnTo>
                    <a:pt x="52276" y="5037338"/>
                  </a:lnTo>
                  <a:lnTo>
                    <a:pt x="74045" y="5075788"/>
                  </a:lnTo>
                  <a:lnTo>
                    <a:pt x="99110" y="5111972"/>
                  </a:lnTo>
                  <a:lnTo>
                    <a:pt x="127262" y="5145685"/>
                  </a:lnTo>
                  <a:lnTo>
                    <a:pt x="158297" y="5176719"/>
                  </a:lnTo>
                  <a:lnTo>
                    <a:pt x="192010" y="5204871"/>
                  </a:lnTo>
                  <a:lnTo>
                    <a:pt x="228195" y="5229935"/>
                  </a:lnTo>
                  <a:lnTo>
                    <a:pt x="266647" y="5251705"/>
                  </a:lnTo>
                  <a:lnTo>
                    <a:pt x="307161" y="5269978"/>
                  </a:lnTo>
                  <a:lnTo>
                    <a:pt x="349532" y="5284547"/>
                  </a:lnTo>
                  <a:lnTo>
                    <a:pt x="393554" y="5295207"/>
                  </a:lnTo>
                  <a:lnTo>
                    <a:pt x="439023" y="5301754"/>
                  </a:lnTo>
                  <a:lnTo>
                    <a:pt x="485732" y="5303982"/>
                  </a:lnTo>
                  <a:lnTo>
                    <a:pt x="4818248" y="5303982"/>
                  </a:lnTo>
                  <a:lnTo>
                    <a:pt x="4864960" y="5301754"/>
                  </a:lnTo>
                  <a:lnTo>
                    <a:pt x="4910430" y="5295207"/>
                  </a:lnTo>
                  <a:lnTo>
                    <a:pt x="4954454" y="5284547"/>
                  </a:lnTo>
                  <a:lnTo>
                    <a:pt x="4996825" y="5269978"/>
                  </a:lnTo>
                  <a:lnTo>
                    <a:pt x="5037339" y="5251705"/>
                  </a:lnTo>
                  <a:lnTo>
                    <a:pt x="5075792" y="5229935"/>
                  </a:lnTo>
                  <a:lnTo>
                    <a:pt x="5111976" y="5204871"/>
                  </a:lnTo>
                  <a:lnTo>
                    <a:pt x="5145688" y="5176719"/>
                  </a:lnTo>
                  <a:lnTo>
                    <a:pt x="5176723" y="5145685"/>
                  </a:lnTo>
                  <a:lnTo>
                    <a:pt x="5204875" y="5111972"/>
                  </a:lnTo>
                  <a:lnTo>
                    <a:pt x="5229939" y="5075788"/>
                  </a:lnTo>
                  <a:lnTo>
                    <a:pt x="5251709" y="5037336"/>
                  </a:lnTo>
                  <a:lnTo>
                    <a:pt x="5269982" y="4996821"/>
                  </a:lnTo>
                  <a:lnTo>
                    <a:pt x="5284550" y="4954450"/>
                  </a:lnTo>
                  <a:lnTo>
                    <a:pt x="5295211" y="4910427"/>
                  </a:lnTo>
                  <a:lnTo>
                    <a:pt x="5301758" y="4864956"/>
                  </a:lnTo>
                  <a:lnTo>
                    <a:pt x="5303985" y="4818253"/>
                  </a:lnTo>
                  <a:lnTo>
                    <a:pt x="5303985" y="485749"/>
                  </a:lnTo>
                  <a:lnTo>
                    <a:pt x="5301757" y="439035"/>
                  </a:lnTo>
                  <a:lnTo>
                    <a:pt x="5295210" y="393563"/>
                  </a:lnTo>
                  <a:lnTo>
                    <a:pt x="5284549" y="349538"/>
                  </a:lnTo>
                  <a:lnTo>
                    <a:pt x="5269980" y="307165"/>
                  </a:lnTo>
                  <a:lnTo>
                    <a:pt x="5251708" y="266650"/>
                  </a:lnTo>
                  <a:lnTo>
                    <a:pt x="5229938" y="228197"/>
                  </a:lnTo>
                  <a:lnTo>
                    <a:pt x="5204875" y="192011"/>
                  </a:lnTo>
                  <a:lnTo>
                    <a:pt x="5176723" y="158297"/>
                  </a:lnTo>
                  <a:lnTo>
                    <a:pt x="5145688" y="127261"/>
                  </a:lnTo>
                  <a:lnTo>
                    <a:pt x="5111979" y="99110"/>
                  </a:lnTo>
                  <a:lnTo>
                    <a:pt x="5075796" y="74047"/>
                  </a:lnTo>
                  <a:lnTo>
                    <a:pt x="5037343" y="52276"/>
                  </a:lnTo>
                  <a:lnTo>
                    <a:pt x="4996829" y="34004"/>
                  </a:lnTo>
                  <a:lnTo>
                    <a:pt x="4954458" y="19434"/>
                  </a:lnTo>
                  <a:lnTo>
                    <a:pt x="4910434" y="8774"/>
                  </a:lnTo>
                  <a:lnTo>
                    <a:pt x="4864964" y="2227"/>
                  </a:lnTo>
                  <a:lnTo>
                    <a:pt x="4818253" y="0"/>
                  </a:lnTo>
                  <a:close/>
                </a:path>
              </a:pathLst>
            </a:custGeom>
            <a:solidFill>
              <a:srgbClr val="C0DD9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5023149" y="5223504"/>
              <a:ext cx="341630" cy="2707005"/>
            </a:xfrm>
            <a:custGeom>
              <a:avLst/>
              <a:gdLst/>
              <a:ahLst/>
              <a:cxnLst/>
              <a:rect l="l" t="t" r="r" b="b"/>
              <a:pathLst>
                <a:path w="341629" h="2707004">
                  <a:moveTo>
                    <a:pt x="208199" y="0"/>
                  </a:moveTo>
                  <a:lnTo>
                    <a:pt x="316905" y="646112"/>
                  </a:lnTo>
                  <a:lnTo>
                    <a:pt x="341418" y="1084006"/>
                  </a:lnTo>
                  <a:lnTo>
                    <a:pt x="271188" y="1513955"/>
                  </a:lnTo>
                  <a:lnTo>
                    <a:pt x="95665" y="2136228"/>
                  </a:lnTo>
                  <a:lnTo>
                    <a:pt x="0" y="2706603"/>
                  </a:lnTo>
                </a:path>
              </a:pathLst>
            </a:custGeom>
            <a:ln w="217170">
              <a:solidFill>
                <a:srgbClr val="3B6621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32097" y="2387300"/>
              <a:ext cx="5781649" cy="5781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8619311"/>
            <a:ext cx="17348200" cy="4411345"/>
            <a:chOff x="0" y="8619311"/>
            <a:chExt cx="17348200" cy="441134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587048" y="11298161"/>
              <a:ext cx="1644292" cy="173203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663409" y="11768547"/>
              <a:ext cx="1171768" cy="1261652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619260" y="12249239"/>
              <a:ext cx="1550670" cy="748665"/>
            </a:xfrm>
            <a:custGeom>
              <a:avLst/>
              <a:gdLst/>
              <a:ahLst/>
              <a:cxnLst/>
              <a:rect l="l" t="t" r="r" b="b"/>
              <a:pathLst>
                <a:path w="1550670" h="748665">
                  <a:moveTo>
                    <a:pt x="627261" y="0"/>
                  </a:moveTo>
                  <a:lnTo>
                    <a:pt x="567709" y="1652"/>
                  </a:lnTo>
                  <a:lnTo>
                    <a:pt x="509947" y="5597"/>
                  </a:lnTo>
                  <a:lnTo>
                    <a:pt x="454183" y="11759"/>
                  </a:lnTo>
                  <a:lnTo>
                    <a:pt x="400628" y="20069"/>
                  </a:lnTo>
                  <a:lnTo>
                    <a:pt x="349490" y="30452"/>
                  </a:lnTo>
                  <a:lnTo>
                    <a:pt x="300979" y="42838"/>
                  </a:lnTo>
                  <a:lnTo>
                    <a:pt x="255305" y="57153"/>
                  </a:lnTo>
                  <a:lnTo>
                    <a:pt x="212677" y="73325"/>
                  </a:lnTo>
                  <a:lnTo>
                    <a:pt x="173305" y="91282"/>
                  </a:lnTo>
                  <a:lnTo>
                    <a:pt x="137397" y="110952"/>
                  </a:lnTo>
                  <a:lnTo>
                    <a:pt x="105163" y="132263"/>
                  </a:lnTo>
                  <a:lnTo>
                    <a:pt x="52557" y="179515"/>
                  </a:lnTo>
                  <a:lnTo>
                    <a:pt x="17162" y="232461"/>
                  </a:lnTo>
                  <a:lnTo>
                    <a:pt x="653" y="290523"/>
                  </a:lnTo>
                  <a:lnTo>
                    <a:pt x="0" y="320712"/>
                  </a:lnTo>
                  <a:lnTo>
                    <a:pt x="4421" y="350776"/>
                  </a:lnTo>
                  <a:lnTo>
                    <a:pt x="27730" y="410065"/>
                  </a:lnTo>
                  <a:lnTo>
                    <a:pt x="69067" y="467467"/>
                  </a:lnTo>
                  <a:lnTo>
                    <a:pt x="96023" y="495173"/>
                  </a:lnTo>
                  <a:lnTo>
                    <a:pt x="126918" y="522060"/>
                  </a:lnTo>
                  <a:lnTo>
                    <a:pt x="161563" y="548015"/>
                  </a:lnTo>
                  <a:lnTo>
                    <a:pt x="199768" y="572920"/>
                  </a:lnTo>
                  <a:lnTo>
                    <a:pt x="241345" y="596662"/>
                  </a:lnTo>
                  <a:lnTo>
                    <a:pt x="286104" y="619125"/>
                  </a:lnTo>
                  <a:lnTo>
                    <a:pt x="333856" y="640192"/>
                  </a:lnTo>
                  <a:lnTo>
                    <a:pt x="384411" y="659750"/>
                  </a:lnTo>
                  <a:lnTo>
                    <a:pt x="437581" y="677682"/>
                  </a:lnTo>
                  <a:lnTo>
                    <a:pt x="493175" y="693874"/>
                  </a:lnTo>
                  <a:lnTo>
                    <a:pt x="551006" y="708209"/>
                  </a:lnTo>
                  <a:lnTo>
                    <a:pt x="610884" y="720572"/>
                  </a:lnTo>
                  <a:lnTo>
                    <a:pt x="672618" y="730848"/>
                  </a:lnTo>
                  <a:lnTo>
                    <a:pt x="736021" y="738922"/>
                  </a:lnTo>
                  <a:lnTo>
                    <a:pt x="799684" y="744578"/>
                  </a:lnTo>
                  <a:lnTo>
                    <a:pt x="862186" y="747725"/>
                  </a:lnTo>
                  <a:lnTo>
                    <a:pt x="923318" y="748436"/>
                  </a:lnTo>
                  <a:lnTo>
                    <a:pt x="982869" y="746784"/>
                  </a:lnTo>
                  <a:lnTo>
                    <a:pt x="1040632" y="742839"/>
                  </a:lnTo>
                  <a:lnTo>
                    <a:pt x="1096395" y="736676"/>
                  </a:lnTo>
                  <a:lnTo>
                    <a:pt x="1149951" y="728366"/>
                  </a:lnTo>
                  <a:lnTo>
                    <a:pt x="1201089" y="717982"/>
                  </a:lnTo>
                  <a:lnTo>
                    <a:pt x="1249599" y="705596"/>
                  </a:lnTo>
                  <a:lnTo>
                    <a:pt x="1295273" y="691280"/>
                  </a:lnTo>
                  <a:lnTo>
                    <a:pt x="1337901" y="675106"/>
                  </a:lnTo>
                  <a:lnTo>
                    <a:pt x="1377274" y="657148"/>
                  </a:lnTo>
                  <a:lnTo>
                    <a:pt x="1413182" y="637478"/>
                  </a:lnTo>
                  <a:lnTo>
                    <a:pt x="1445415" y="616167"/>
                  </a:lnTo>
                  <a:lnTo>
                    <a:pt x="1498021" y="568914"/>
                  </a:lnTo>
                  <a:lnTo>
                    <a:pt x="1533417" y="515968"/>
                  </a:lnTo>
                  <a:lnTo>
                    <a:pt x="1549926" y="457909"/>
                  </a:lnTo>
                  <a:lnTo>
                    <a:pt x="1550579" y="427722"/>
                  </a:lnTo>
                  <a:lnTo>
                    <a:pt x="1546158" y="397660"/>
                  </a:lnTo>
                  <a:lnTo>
                    <a:pt x="1522847" y="338372"/>
                  </a:lnTo>
                  <a:lnTo>
                    <a:pt x="1481509" y="280971"/>
                  </a:lnTo>
                  <a:lnTo>
                    <a:pt x="1454552" y="253265"/>
                  </a:lnTo>
                  <a:lnTo>
                    <a:pt x="1423657" y="226378"/>
                  </a:lnTo>
                  <a:lnTo>
                    <a:pt x="1389012" y="200423"/>
                  </a:lnTo>
                  <a:lnTo>
                    <a:pt x="1350806" y="175517"/>
                  </a:lnTo>
                  <a:lnTo>
                    <a:pt x="1309229" y="151774"/>
                  </a:lnTo>
                  <a:lnTo>
                    <a:pt x="1264469" y="129311"/>
                  </a:lnTo>
                  <a:lnTo>
                    <a:pt x="1216717" y="108243"/>
                  </a:lnTo>
                  <a:lnTo>
                    <a:pt x="1166162" y="88685"/>
                  </a:lnTo>
                  <a:lnTo>
                    <a:pt x="1112993" y="70752"/>
                  </a:lnTo>
                  <a:lnTo>
                    <a:pt x="1057398" y="54560"/>
                  </a:lnTo>
                  <a:lnTo>
                    <a:pt x="999568" y="40225"/>
                  </a:lnTo>
                  <a:lnTo>
                    <a:pt x="939692" y="27861"/>
                  </a:lnTo>
                  <a:lnTo>
                    <a:pt x="877959" y="17584"/>
                  </a:lnTo>
                  <a:lnTo>
                    <a:pt x="814558" y="9510"/>
                  </a:lnTo>
                  <a:lnTo>
                    <a:pt x="750895" y="3856"/>
                  </a:lnTo>
                  <a:lnTo>
                    <a:pt x="688393" y="710"/>
                  </a:lnTo>
                  <a:lnTo>
                    <a:pt x="627261" y="0"/>
                  </a:lnTo>
                  <a:close/>
                </a:path>
              </a:pathLst>
            </a:custGeom>
            <a:solidFill>
              <a:srgbClr val="9FCE8E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11055028"/>
              <a:ext cx="1853808" cy="1975171"/>
            </a:xfrm>
            <a:prstGeom prst="rect">
              <a:avLst/>
            </a:prstGeom>
          </p:spPr>
        </p:pic>
      </p:grpSp>
      <p:sp>
        <p:nvSpPr>
          <p:cNvPr id="7" name="object 7"/>
          <p:cNvSpPr/>
          <p:nvPr/>
        </p:nvSpPr>
        <p:spPr>
          <a:xfrm>
            <a:off x="3035894" y="1552436"/>
            <a:ext cx="11044555" cy="1633220"/>
          </a:xfrm>
          <a:custGeom>
            <a:avLst/>
            <a:gdLst/>
            <a:ahLst/>
            <a:cxnLst/>
            <a:rect l="l" t="t" r="r" b="b"/>
            <a:pathLst>
              <a:path w="11044555" h="1633220">
                <a:moveTo>
                  <a:pt x="10566400" y="0"/>
                </a:moveTo>
                <a:lnTo>
                  <a:pt x="477786" y="0"/>
                </a:lnTo>
                <a:lnTo>
                  <a:pt x="428936" y="2466"/>
                </a:lnTo>
                <a:lnTo>
                  <a:pt x="381497" y="9706"/>
                </a:lnTo>
                <a:lnTo>
                  <a:pt x="335709" y="21478"/>
                </a:lnTo>
                <a:lnTo>
                  <a:pt x="291813" y="37543"/>
                </a:lnTo>
                <a:lnTo>
                  <a:pt x="250048" y="57662"/>
                </a:lnTo>
                <a:lnTo>
                  <a:pt x="210654" y="81592"/>
                </a:lnTo>
                <a:lnTo>
                  <a:pt x="173872" y="109096"/>
                </a:lnTo>
                <a:lnTo>
                  <a:pt x="139942" y="139931"/>
                </a:lnTo>
                <a:lnTo>
                  <a:pt x="109105" y="173859"/>
                </a:lnTo>
                <a:lnTo>
                  <a:pt x="81600" y="210640"/>
                </a:lnTo>
                <a:lnTo>
                  <a:pt x="57667" y="250032"/>
                </a:lnTo>
                <a:lnTo>
                  <a:pt x="37547" y="291797"/>
                </a:lnTo>
                <a:lnTo>
                  <a:pt x="21480" y="335693"/>
                </a:lnTo>
                <a:lnTo>
                  <a:pt x="9707" y="381482"/>
                </a:lnTo>
                <a:lnTo>
                  <a:pt x="2466" y="428922"/>
                </a:lnTo>
                <a:lnTo>
                  <a:pt x="0" y="477774"/>
                </a:lnTo>
                <a:lnTo>
                  <a:pt x="0" y="1155065"/>
                </a:lnTo>
                <a:lnTo>
                  <a:pt x="2466" y="1203916"/>
                </a:lnTo>
                <a:lnTo>
                  <a:pt x="9707" y="1251357"/>
                </a:lnTo>
                <a:lnTo>
                  <a:pt x="21480" y="1297146"/>
                </a:lnTo>
                <a:lnTo>
                  <a:pt x="37547" y="1341043"/>
                </a:lnTo>
                <a:lnTo>
                  <a:pt x="57667" y="1382809"/>
                </a:lnTo>
                <a:lnTo>
                  <a:pt x="81600" y="1422202"/>
                </a:lnTo>
                <a:lnTo>
                  <a:pt x="109105" y="1458984"/>
                </a:lnTo>
                <a:lnTo>
                  <a:pt x="139942" y="1492913"/>
                </a:lnTo>
                <a:lnTo>
                  <a:pt x="173872" y="1523750"/>
                </a:lnTo>
                <a:lnTo>
                  <a:pt x="210654" y="1551254"/>
                </a:lnTo>
                <a:lnTo>
                  <a:pt x="250048" y="1575186"/>
                </a:lnTo>
                <a:lnTo>
                  <a:pt x="291813" y="1595305"/>
                </a:lnTo>
                <a:lnTo>
                  <a:pt x="335709" y="1611371"/>
                </a:lnTo>
                <a:lnTo>
                  <a:pt x="381497" y="1623145"/>
                </a:lnTo>
                <a:lnTo>
                  <a:pt x="428936" y="1630385"/>
                </a:lnTo>
                <a:lnTo>
                  <a:pt x="477786" y="1632851"/>
                </a:lnTo>
                <a:lnTo>
                  <a:pt x="10566400" y="1632851"/>
                </a:lnTo>
                <a:lnTo>
                  <a:pt x="10615249" y="1630385"/>
                </a:lnTo>
                <a:lnTo>
                  <a:pt x="10662688" y="1623145"/>
                </a:lnTo>
                <a:lnTo>
                  <a:pt x="10708475" y="1611371"/>
                </a:lnTo>
                <a:lnTo>
                  <a:pt x="10752371" y="1595305"/>
                </a:lnTo>
                <a:lnTo>
                  <a:pt x="10794135" y="1575186"/>
                </a:lnTo>
                <a:lnTo>
                  <a:pt x="10833528" y="1551254"/>
                </a:lnTo>
                <a:lnTo>
                  <a:pt x="10870308" y="1523750"/>
                </a:lnTo>
                <a:lnTo>
                  <a:pt x="10904237" y="1492913"/>
                </a:lnTo>
                <a:lnTo>
                  <a:pt x="10935073" y="1458984"/>
                </a:lnTo>
                <a:lnTo>
                  <a:pt x="10962577" y="1422202"/>
                </a:lnTo>
                <a:lnTo>
                  <a:pt x="10986509" y="1382809"/>
                </a:lnTo>
                <a:lnTo>
                  <a:pt x="11006628" y="1341043"/>
                </a:lnTo>
                <a:lnTo>
                  <a:pt x="11022694" y="1297146"/>
                </a:lnTo>
                <a:lnTo>
                  <a:pt x="11034467" y="1251357"/>
                </a:lnTo>
                <a:lnTo>
                  <a:pt x="11041707" y="1203916"/>
                </a:lnTo>
                <a:lnTo>
                  <a:pt x="11044174" y="1155065"/>
                </a:lnTo>
                <a:lnTo>
                  <a:pt x="11044174" y="477774"/>
                </a:lnTo>
                <a:lnTo>
                  <a:pt x="11041707" y="428922"/>
                </a:lnTo>
                <a:lnTo>
                  <a:pt x="11034467" y="381482"/>
                </a:lnTo>
                <a:lnTo>
                  <a:pt x="11022694" y="335693"/>
                </a:lnTo>
                <a:lnTo>
                  <a:pt x="11006628" y="291797"/>
                </a:lnTo>
                <a:lnTo>
                  <a:pt x="10986509" y="250032"/>
                </a:lnTo>
                <a:lnTo>
                  <a:pt x="10962577" y="210640"/>
                </a:lnTo>
                <a:lnTo>
                  <a:pt x="10935073" y="173859"/>
                </a:lnTo>
                <a:lnTo>
                  <a:pt x="10904237" y="139931"/>
                </a:lnTo>
                <a:lnTo>
                  <a:pt x="10870308" y="109096"/>
                </a:lnTo>
                <a:lnTo>
                  <a:pt x="10833528" y="81592"/>
                </a:lnTo>
                <a:lnTo>
                  <a:pt x="10794135" y="57662"/>
                </a:lnTo>
                <a:lnTo>
                  <a:pt x="10752371" y="37543"/>
                </a:lnTo>
                <a:lnTo>
                  <a:pt x="10708475" y="21478"/>
                </a:lnTo>
                <a:lnTo>
                  <a:pt x="10662688" y="9706"/>
                </a:lnTo>
                <a:lnTo>
                  <a:pt x="10615249" y="2466"/>
                </a:lnTo>
                <a:lnTo>
                  <a:pt x="10566400" y="0"/>
                </a:lnTo>
                <a:close/>
              </a:path>
            </a:pathLst>
          </a:custGeom>
          <a:solidFill>
            <a:srgbClr val="D3DE83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4608276" y="1808857"/>
            <a:ext cx="7899400" cy="9702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你见过什么颜色的花？</a:t>
            </a:r>
          </a:p>
        </p:txBody>
      </p:sp>
      <p:grpSp>
        <p:nvGrpSpPr>
          <p:cNvPr id="9" name="object 9"/>
          <p:cNvGrpSpPr/>
          <p:nvPr/>
        </p:nvGrpSpPr>
        <p:grpSpPr>
          <a:xfrm>
            <a:off x="2981446" y="3711433"/>
            <a:ext cx="10922635" cy="9319260"/>
            <a:chOff x="2981446" y="3711433"/>
            <a:chExt cx="10922635" cy="9319260"/>
          </a:xfrm>
        </p:grpSpPr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981446" y="3711433"/>
              <a:ext cx="10922607" cy="9318766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9568551" y="10167852"/>
              <a:ext cx="3409315" cy="1732914"/>
            </a:xfrm>
            <a:custGeom>
              <a:avLst/>
              <a:gdLst/>
              <a:ahLst/>
              <a:cxnLst/>
              <a:rect l="l" t="t" r="r" b="b"/>
              <a:pathLst>
                <a:path w="3409315" h="1732915">
                  <a:moveTo>
                    <a:pt x="3132709" y="0"/>
                  </a:moveTo>
                  <a:lnTo>
                    <a:pt x="2296858" y="103898"/>
                  </a:lnTo>
                  <a:lnTo>
                    <a:pt x="1409814" y="219392"/>
                  </a:lnTo>
                  <a:lnTo>
                    <a:pt x="758634" y="176225"/>
                  </a:lnTo>
                  <a:lnTo>
                    <a:pt x="429056" y="428167"/>
                  </a:lnTo>
                  <a:lnTo>
                    <a:pt x="0" y="832104"/>
                  </a:lnTo>
                  <a:lnTo>
                    <a:pt x="351510" y="1732661"/>
                  </a:lnTo>
                  <a:lnTo>
                    <a:pt x="1826425" y="1395526"/>
                  </a:lnTo>
                  <a:lnTo>
                    <a:pt x="3409200" y="249999"/>
                  </a:lnTo>
                  <a:lnTo>
                    <a:pt x="3132709" y="0"/>
                  </a:lnTo>
                  <a:close/>
                </a:path>
              </a:pathLst>
            </a:custGeom>
            <a:solidFill>
              <a:srgbClr val="B08B52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003718" y="7173645"/>
              <a:ext cx="4273823" cy="585655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9553826" y="10379928"/>
              <a:ext cx="3423920" cy="2650490"/>
            </a:xfrm>
            <a:custGeom>
              <a:avLst/>
              <a:gdLst/>
              <a:ahLst/>
              <a:cxnLst/>
              <a:rect l="l" t="t" r="r" b="b"/>
              <a:pathLst>
                <a:path w="3423920" h="2650490">
                  <a:moveTo>
                    <a:pt x="2561082" y="0"/>
                  </a:moveTo>
                  <a:lnTo>
                    <a:pt x="2182520" y="146608"/>
                  </a:lnTo>
                  <a:lnTo>
                    <a:pt x="1315986" y="569950"/>
                  </a:lnTo>
                  <a:lnTo>
                    <a:pt x="0" y="588225"/>
                  </a:lnTo>
                  <a:lnTo>
                    <a:pt x="188849" y="1581023"/>
                  </a:lnTo>
                  <a:lnTo>
                    <a:pt x="103974" y="2619057"/>
                  </a:lnTo>
                  <a:lnTo>
                    <a:pt x="105667" y="2650271"/>
                  </a:lnTo>
                  <a:lnTo>
                    <a:pt x="1491366" y="2650271"/>
                  </a:lnTo>
                  <a:lnTo>
                    <a:pt x="1911781" y="2049513"/>
                  </a:lnTo>
                  <a:lnTo>
                    <a:pt x="1949646" y="1998208"/>
                  </a:lnTo>
                  <a:lnTo>
                    <a:pt x="3275977" y="234569"/>
                  </a:lnTo>
                  <a:lnTo>
                    <a:pt x="3175673" y="234569"/>
                  </a:lnTo>
                  <a:lnTo>
                    <a:pt x="2862872" y="214693"/>
                  </a:lnTo>
                  <a:lnTo>
                    <a:pt x="2561082" y="0"/>
                  </a:lnTo>
                  <a:close/>
                </a:path>
                <a:path w="3423920" h="2650490">
                  <a:moveTo>
                    <a:pt x="3423920" y="37922"/>
                  </a:moveTo>
                  <a:lnTo>
                    <a:pt x="3175673" y="234569"/>
                  </a:lnTo>
                  <a:lnTo>
                    <a:pt x="3275977" y="234569"/>
                  </a:lnTo>
                  <a:lnTo>
                    <a:pt x="3423920" y="37922"/>
                  </a:lnTo>
                  <a:close/>
                </a:path>
              </a:pathLst>
            </a:custGeom>
            <a:solidFill>
              <a:srgbClr val="CAAC7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/>
            <p:nvPr/>
          </p:nvSpPr>
          <p:spPr>
            <a:xfrm>
              <a:off x="9553828" y="10379929"/>
              <a:ext cx="2968625" cy="2650490"/>
            </a:xfrm>
            <a:custGeom>
              <a:avLst/>
              <a:gdLst/>
              <a:ahLst/>
              <a:cxnLst/>
              <a:rect l="l" t="t" r="r" b="b"/>
              <a:pathLst>
                <a:path w="2968625" h="2650490">
                  <a:moveTo>
                    <a:pt x="2561081" y="0"/>
                  </a:moveTo>
                  <a:lnTo>
                    <a:pt x="1313459" y="543890"/>
                  </a:lnTo>
                  <a:lnTo>
                    <a:pt x="0" y="588225"/>
                  </a:lnTo>
                  <a:lnTo>
                    <a:pt x="188848" y="1581022"/>
                  </a:lnTo>
                  <a:lnTo>
                    <a:pt x="89472" y="2650270"/>
                  </a:lnTo>
                  <a:lnTo>
                    <a:pt x="96411" y="2650270"/>
                  </a:lnTo>
                  <a:lnTo>
                    <a:pt x="375894" y="1648104"/>
                  </a:lnTo>
                  <a:lnTo>
                    <a:pt x="309460" y="953071"/>
                  </a:lnTo>
                  <a:lnTo>
                    <a:pt x="1298143" y="800252"/>
                  </a:lnTo>
                  <a:lnTo>
                    <a:pt x="2543543" y="136994"/>
                  </a:lnTo>
                  <a:lnTo>
                    <a:pt x="2776172" y="136994"/>
                  </a:lnTo>
                  <a:lnTo>
                    <a:pt x="2703710" y="92390"/>
                  </a:lnTo>
                  <a:lnTo>
                    <a:pt x="2604886" y="28751"/>
                  </a:lnTo>
                  <a:lnTo>
                    <a:pt x="2561081" y="0"/>
                  </a:lnTo>
                  <a:close/>
                </a:path>
                <a:path w="2968625" h="2650490">
                  <a:moveTo>
                    <a:pt x="2776172" y="136994"/>
                  </a:moveTo>
                  <a:lnTo>
                    <a:pt x="2543543" y="136994"/>
                  </a:lnTo>
                  <a:lnTo>
                    <a:pt x="2656014" y="221513"/>
                  </a:lnTo>
                  <a:lnTo>
                    <a:pt x="2968510" y="218566"/>
                  </a:lnTo>
                  <a:lnTo>
                    <a:pt x="2870885" y="188658"/>
                  </a:lnTo>
                  <a:lnTo>
                    <a:pt x="2808671" y="156999"/>
                  </a:lnTo>
                  <a:lnTo>
                    <a:pt x="2776172" y="136994"/>
                  </a:lnTo>
                  <a:close/>
                </a:path>
              </a:pathLst>
            </a:custGeom>
            <a:solidFill>
              <a:srgbClr val="EEC68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/>
            <p:nvPr/>
          </p:nvSpPr>
          <p:spPr>
            <a:xfrm>
              <a:off x="10839050" y="10417849"/>
              <a:ext cx="2139315" cy="2612390"/>
            </a:xfrm>
            <a:custGeom>
              <a:avLst/>
              <a:gdLst/>
              <a:ahLst/>
              <a:cxnLst/>
              <a:rect l="l" t="t" r="r" b="b"/>
              <a:pathLst>
                <a:path w="2139315" h="2612390">
                  <a:moveTo>
                    <a:pt x="8772" y="2063978"/>
                  </a:moveTo>
                  <a:lnTo>
                    <a:pt x="0" y="2065594"/>
                  </a:lnTo>
                  <a:lnTo>
                    <a:pt x="30651" y="2091432"/>
                  </a:lnTo>
                  <a:lnTo>
                    <a:pt x="130944" y="2164262"/>
                  </a:lnTo>
                  <a:lnTo>
                    <a:pt x="331098" y="2306853"/>
                  </a:lnTo>
                  <a:lnTo>
                    <a:pt x="104594" y="2612350"/>
                  </a:lnTo>
                  <a:lnTo>
                    <a:pt x="249017" y="2612350"/>
                  </a:lnTo>
                  <a:lnTo>
                    <a:pt x="583752" y="2149119"/>
                  </a:lnTo>
                  <a:lnTo>
                    <a:pt x="389556" y="2149119"/>
                  </a:lnTo>
                  <a:lnTo>
                    <a:pt x="78626" y="2078915"/>
                  </a:lnTo>
                  <a:lnTo>
                    <a:pt x="8772" y="2063978"/>
                  </a:lnTo>
                  <a:close/>
                </a:path>
                <a:path w="2139315" h="2612390">
                  <a:moveTo>
                    <a:pt x="601113" y="1180744"/>
                  </a:moveTo>
                  <a:lnTo>
                    <a:pt x="919578" y="1448066"/>
                  </a:lnTo>
                  <a:lnTo>
                    <a:pt x="641232" y="1829879"/>
                  </a:lnTo>
                  <a:lnTo>
                    <a:pt x="389556" y="2149119"/>
                  </a:lnTo>
                  <a:lnTo>
                    <a:pt x="583752" y="2149119"/>
                  </a:lnTo>
                  <a:lnTo>
                    <a:pt x="1251690" y="1224775"/>
                  </a:lnTo>
                  <a:lnTo>
                    <a:pt x="1038691" y="1224775"/>
                  </a:lnTo>
                  <a:lnTo>
                    <a:pt x="601113" y="1180744"/>
                  </a:lnTo>
                  <a:close/>
                </a:path>
                <a:path w="2139315" h="2612390">
                  <a:moveTo>
                    <a:pt x="922245" y="1006043"/>
                  </a:moveTo>
                  <a:lnTo>
                    <a:pt x="1147187" y="1175105"/>
                  </a:lnTo>
                  <a:lnTo>
                    <a:pt x="1038691" y="1224775"/>
                  </a:lnTo>
                  <a:lnTo>
                    <a:pt x="1251690" y="1224775"/>
                  </a:lnTo>
                  <a:lnTo>
                    <a:pt x="1376150" y="1052537"/>
                  </a:lnTo>
                  <a:lnTo>
                    <a:pt x="1216860" y="1052537"/>
                  </a:lnTo>
                  <a:lnTo>
                    <a:pt x="922245" y="1006043"/>
                  </a:lnTo>
                  <a:close/>
                </a:path>
                <a:path w="2139315" h="2612390">
                  <a:moveTo>
                    <a:pt x="2138702" y="0"/>
                  </a:moveTo>
                  <a:lnTo>
                    <a:pt x="1709366" y="270433"/>
                  </a:lnTo>
                  <a:lnTo>
                    <a:pt x="1216860" y="1052537"/>
                  </a:lnTo>
                  <a:lnTo>
                    <a:pt x="1376150" y="1052537"/>
                  </a:lnTo>
                  <a:lnTo>
                    <a:pt x="1987953" y="205879"/>
                  </a:lnTo>
                  <a:lnTo>
                    <a:pt x="2138702" y="0"/>
                  </a:lnTo>
                  <a:close/>
                </a:path>
              </a:pathLst>
            </a:custGeom>
            <a:solidFill>
              <a:srgbClr val="BB97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/>
            <p:cNvSpPr/>
            <p:nvPr/>
          </p:nvSpPr>
          <p:spPr>
            <a:xfrm>
              <a:off x="9486451" y="8279512"/>
              <a:ext cx="566420" cy="584835"/>
            </a:xfrm>
            <a:custGeom>
              <a:avLst/>
              <a:gdLst/>
              <a:ahLst/>
              <a:cxnLst/>
              <a:rect l="l" t="t" r="r" b="b"/>
              <a:pathLst>
                <a:path w="566420" h="584834">
                  <a:moveTo>
                    <a:pt x="397272" y="399605"/>
                  </a:moveTo>
                  <a:lnTo>
                    <a:pt x="270421" y="399605"/>
                  </a:lnTo>
                  <a:lnTo>
                    <a:pt x="271229" y="411045"/>
                  </a:lnTo>
                  <a:lnTo>
                    <a:pt x="284969" y="501924"/>
                  </a:lnTo>
                  <a:lnTo>
                    <a:pt x="297413" y="545923"/>
                  </a:lnTo>
                  <a:lnTo>
                    <a:pt x="323951" y="584453"/>
                  </a:lnTo>
                  <a:lnTo>
                    <a:pt x="333954" y="571832"/>
                  </a:lnTo>
                  <a:lnTo>
                    <a:pt x="339471" y="494646"/>
                  </a:lnTo>
                  <a:lnTo>
                    <a:pt x="334314" y="439419"/>
                  </a:lnTo>
                  <a:lnTo>
                    <a:pt x="329641" y="409879"/>
                  </a:lnTo>
                  <a:lnTo>
                    <a:pt x="405085" y="409879"/>
                  </a:lnTo>
                  <a:lnTo>
                    <a:pt x="397272" y="399605"/>
                  </a:lnTo>
                  <a:close/>
                </a:path>
                <a:path w="566420" h="584834">
                  <a:moveTo>
                    <a:pt x="269465" y="403186"/>
                  </a:moveTo>
                  <a:lnTo>
                    <a:pt x="207873" y="403186"/>
                  </a:lnTo>
                  <a:lnTo>
                    <a:pt x="206041" y="408488"/>
                  </a:lnTo>
                  <a:lnTo>
                    <a:pt x="188207" y="471368"/>
                  </a:lnTo>
                  <a:lnTo>
                    <a:pt x="180433" y="516316"/>
                  </a:lnTo>
                  <a:lnTo>
                    <a:pt x="180111" y="548251"/>
                  </a:lnTo>
                  <a:lnTo>
                    <a:pt x="187744" y="562444"/>
                  </a:lnTo>
                  <a:lnTo>
                    <a:pt x="220622" y="529201"/>
                  </a:lnTo>
                  <a:lnTo>
                    <a:pt x="240588" y="488083"/>
                  </a:lnTo>
                  <a:lnTo>
                    <a:pt x="259816" y="436054"/>
                  </a:lnTo>
                  <a:lnTo>
                    <a:pt x="269465" y="403186"/>
                  </a:lnTo>
                  <a:close/>
                </a:path>
                <a:path w="566420" h="584834">
                  <a:moveTo>
                    <a:pt x="405085" y="409879"/>
                  </a:moveTo>
                  <a:lnTo>
                    <a:pt x="329641" y="409879"/>
                  </a:lnTo>
                  <a:lnTo>
                    <a:pt x="333997" y="415493"/>
                  </a:lnTo>
                  <a:lnTo>
                    <a:pt x="380524" y="468141"/>
                  </a:lnTo>
                  <a:lnTo>
                    <a:pt x="414407" y="499014"/>
                  </a:lnTo>
                  <a:lnTo>
                    <a:pt x="457352" y="517829"/>
                  </a:lnTo>
                  <a:lnTo>
                    <a:pt x="459146" y="501846"/>
                  </a:lnTo>
                  <a:lnTo>
                    <a:pt x="446936" y="472298"/>
                  </a:lnTo>
                  <a:lnTo>
                    <a:pt x="422914" y="433328"/>
                  </a:lnTo>
                  <a:lnTo>
                    <a:pt x="405085" y="409879"/>
                  </a:lnTo>
                  <a:close/>
                </a:path>
                <a:path w="566420" h="584834">
                  <a:moveTo>
                    <a:pt x="372054" y="369125"/>
                  </a:moveTo>
                  <a:lnTo>
                    <a:pt x="157137" y="369125"/>
                  </a:lnTo>
                  <a:lnTo>
                    <a:pt x="117971" y="408488"/>
                  </a:lnTo>
                  <a:lnTo>
                    <a:pt x="89138" y="443768"/>
                  </a:lnTo>
                  <a:lnTo>
                    <a:pt x="73224" y="471292"/>
                  </a:lnTo>
                  <a:lnTo>
                    <a:pt x="73117" y="474524"/>
                  </a:lnTo>
                  <a:lnTo>
                    <a:pt x="72859" y="487425"/>
                  </a:lnTo>
                  <a:lnTo>
                    <a:pt x="88993" y="488314"/>
                  </a:lnTo>
                  <a:lnTo>
                    <a:pt x="155573" y="448458"/>
                  </a:lnTo>
                  <a:lnTo>
                    <a:pt x="197967" y="412521"/>
                  </a:lnTo>
                  <a:lnTo>
                    <a:pt x="207873" y="403186"/>
                  </a:lnTo>
                  <a:lnTo>
                    <a:pt x="269465" y="403186"/>
                  </a:lnTo>
                  <a:lnTo>
                    <a:pt x="270421" y="399605"/>
                  </a:lnTo>
                  <a:lnTo>
                    <a:pt x="397272" y="399605"/>
                  </a:lnTo>
                  <a:lnTo>
                    <a:pt x="389267" y="389077"/>
                  </a:lnTo>
                  <a:lnTo>
                    <a:pt x="384275" y="383124"/>
                  </a:lnTo>
                  <a:lnTo>
                    <a:pt x="379287" y="377310"/>
                  </a:lnTo>
                  <a:lnTo>
                    <a:pt x="374310" y="371639"/>
                  </a:lnTo>
                  <a:lnTo>
                    <a:pt x="372054" y="369125"/>
                  </a:lnTo>
                  <a:close/>
                </a:path>
                <a:path w="566420" h="584834">
                  <a:moveTo>
                    <a:pt x="495567" y="366115"/>
                  </a:moveTo>
                  <a:lnTo>
                    <a:pt x="369354" y="366115"/>
                  </a:lnTo>
                  <a:lnTo>
                    <a:pt x="377575" y="370450"/>
                  </a:lnTo>
                  <a:lnTo>
                    <a:pt x="455175" y="404603"/>
                  </a:lnTo>
                  <a:lnTo>
                    <a:pt x="499086" y="417969"/>
                  </a:lnTo>
                  <a:lnTo>
                    <a:pt x="530873" y="422315"/>
                  </a:lnTo>
                  <a:lnTo>
                    <a:pt x="545960" y="416572"/>
                  </a:lnTo>
                  <a:lnTo>
                    <a:pt x="540671" y="401359"/>
                  </a:lnTo>
                  <a:lnTo>
                    <a:pt x="516880" y="379896"/>
                  </a:lnTo>
                  <a:lnTo>
                    <a:pt x="495567" y="366115"/>
                  </a:lnTo>
                  <a:close/>
                </a:path>
                <a:path w="566420" h="584834">
                  <a:moveTo>
                    <a:pt x="44480" y="237516"/>
                  </a:moveTo>
                  <a:lnTo>
                    <a:pt x="12791" y="242449"/>
                  </a:lnTo>
                  <a:lnTo>
                    <a:pt x="0" y="252272"/>
                  </a:lnTo>
                  <a:lnTo>
                    <a:pt x="9457" y="265342"/>
                  </a:lnTo>
                  <a:lnTo>
                    <a:pt x="82499" y="291940"/>
                  </a:lnTo>
                  <a:lnTo>
                    <a:pt x="137248" y="302259"/>
                  </a:lnTo>
                  <a:lnTo>
                    <a:pt x="163944" y="305612"/>
                  </a:lnTo>
                  <a:lnTo>
                    <a:pt x="156506" y="307570"/>
                  </a:lnTo>
                  <a:lnTo>
                    <a:pt x="81148" y="332786"/>
                  </a:lnTo>
                  <a:lnTo>
                    <a:pt x="39641" y="352236"/>
                  </a:lnTo>
                  <a:lnTo>
                    <a:pt x="5905" y="384619"/>
                  </a:lnTo>
                  <a:lnTo>
                    <a:pt x="20082" y="392367"/>
                  </a:lnTo>
                  <a:lnTo>
                    <a:pt x="52233" y="392367"/>
                  </a:lnTo>
                  <a:lnTo>
                    <a:pt x="97466" y="385094"/>
                  </a:lnTo>
                  <a:lnTo>
                    <a:pt x="151320" y="370954"/>
                  </a:lnTo>
                  <a:lnTo>
                    <a:pt x="157137" y="369125"/>
                  </a:lnTo>
                  <a:lnTo>
                    <a:pt x="372054" y="369125"/>
                  </a:lnTo>
                  <a:lnTo>
                    <a:pt x="369354" y="366115"/>
                  </a:lnTo>
                  <a:lnTo>
                    <a:pt x="495567" y="366115"/>
                  </a:lnTo>
                  <a:lnTo>
                    <a:pt x="478358" y="354988"/>
                  </a:lnTo>
                  <a:lnTo>
                    <a:pt x="428879" y="329437"/>
                  </a:lnTo>
                  <a:lnTo>
                    <a:pt x="423379" y="326872"/>
                  </a:lnTo>
                  <a:lnTo>
                    <a:pt x="417931" y="324446"/>
                  </a:lnTo>
                  <a:lnTo>
                    <a:pt x="412559" y="322110"/>
                  </a:lnTo>
                  <a:lnTo>
                    <a:pt x="460959" y="322110"/>
                  </a:lnTo>
                  <a:lnTo>
                    <a:pt x="477785" y="321945"/>
                  </a:lnTo>
                  <a:lnTo>
                    <a:pt x="523408" y="317038"/>
                  </a:lnTo>
                  <a:lnTo>
                    <a:pt x="554329" y="308580"/>
                  </a:lnTo>
                  <a:lnTo>
                    <a:pt x="565845" y="297459"/>
                  </a:lnTo>
                  <a:lnTo>
                    <a:pt x="286194" y="297459"/>
                  </a:lnTo>
                  <a:lnTo>
                    <a:pt x="285445" y="297218"/>
                  </a:lnTo>
                  <a:lnTo>
                    <a:pt x="284022" y="296900"/>
                  </a:lnTo>
                  <a:lnTo>
                    <a:pt x="283959" y="296633"/>
                  </a:lnTo>
                  <a:lnTo>
                    <a:pt x="283768" y="296125"/>
                  </a:lnTo>
                  <a:lnTo>
                    <a:pt x="284010" y="296075"/>
                  </a:lnTo>
                  <a:lnTo>
                    <a:pt x="284480" y="295871"/>
                  </a:lnTo>
                  <a:lnTo>
                    <a:pt x="564546" y="295871"/>
                  </a:lnTo>
                  <a:lnTo>
                    <a:pt x="524713" y="275042"/>
                  </a:lnTo>
                  <a:lnTo>
                    <a:pt x="479474" y="267216"/>
                  </a:lnTo>
                  <a:lnTo>
                    <a:pt x="423913" y="263093"/>
                  </a:lnTo>
                  <a:lnTo>
                    <a:pt x="397014" y="262762"/>
                  </a:lnTo>
                  <a:lnTo>
                    <a:pt x="404186" y="259979"/>
                  </a:lnTo>
                  <a:lnTo>
                    <a:pt x="411446" y="257060"/>
                  </a:lnTo>
                  <a:lnTo>
                    <a:pt x="418790" y="254008"/>
                  </a:lnTo>
                  <a:lnTo>
                    <a:pt x="426212" y="250824"/>
                  </a:lnTo>
                  <a:lnTo>
                    <a:pt x="431661" y="248170"/>
                  </a:lnTo>
                  <a:lnTo>
                    <a:pt x="174066" y="248170"/>
                  </a:lnTo>
                  <a:lnTo>
                    <a:pt x="167173" y="246909"/>
                  </a:lnTo>
                  <a:lnTo>
                    <a:pt x="160159" y="245700"/>
                  </a:lnTo>
                  <a:lnTo>
                    <a:pt x="153031" y="244548"/>
                  </a:lnTo>
                  <a:lnTo>
                    <a:pt x="145796" y="243458"/>
                  </a:lnTo>
                  <a:lnTo>
                    <a:pt x="90377" y="237758"/>
                  </a:lnTo>
                  <a:lnTo>
                    <a:pt x="44480" y="237516"/>
                  </a:lnTo>
                  <a:close/>
                </a:path>
                <a:path w="566420" h="584834">
                  <a:moveTo>
                    <a:pt x="460959" y="322110"/>
                  </a:moveTo>
                  <a:lnTo>
                    <a:pt x="412559" y="322110"/>
                  </a:lnTo>
                  <a:lnTo>
                    <a:pt x="422084" y="322491"/>
                  </a:lnTo>
                  <a:lnTo>
                    <a:pt x="460959" y="322110"/>
                  </a:lnTo>
                  <a:close/>
                </a:path>
                <a:path w="566420" h="584834">
                  <a:moveTo>
                    <a:pt x="564546" y="295871"/>
                  </a:moveTo>
                  <a:lnTo>
                    <a:pt x="284480" y="295871"/>
                  </a:lnTo>
                  <a:lnTo>
                    <a:pt x="285610" y="296798"/>
                  </a:lnTo>
                  <a:lnTo>
                    <a:pt x="286220" y="297218"/>
                  </a:lnTo>
                  <a:lnTo>
                    <a:pt x="286194" y="297459"/>
                  </a:lnTo>
                  <a:lnTo>
                    <a:pt x="565845" y="297459"/>
                  </a:lnTo>
                  <a:lnTo>
                    <a:pt x="564546" y="295871"/>
                  </a:lnTo>
                  <a:close/>
                </a:path>
                <a:path w="566420" h="584834">
                  <a:moveTo>
                    <a:pt x="403601" y="262744"/>
                  </a:moveTo>
                  <a:lnTo>
                    <a:pt x="397014" y="262762"/>
                  </a:lnTo>
                  <a:lnTo>
                    <a:pt x="406282" y="262762"/>
                  </a:lnTo>
                  <a:lnTo>
                    <a:pt x="403601" y="262744"/>
                  </a:lnTo>
                  <a:close/>
                </a:path>
                <a:path w="566420" h="584834">
                  <a:moveTo>
                    <a:pt x="73605" y="111033"/>
                  </a:moveTo>
                  <a:lnTo>
                    <a:pt x="57531" y="112648"/>
                  </a:lnTo>
                  <a:lnTo>
                    <a:pt x="58654" y="128700"/>
                  </a:lnTo>
                  <a:lnTo>
                    <a:pt x="75998" y="155595"/>
                  </a:lnTo>
                  <a:lnTo>
                    <a:pt x="106660" y="189646"/>
                  </a:lnTo>
                  <a:lnTo>
                    <a:pt x="147739" y="227164"/>
                  </a:lnTo>
                  <a:lnTo>
                    <a:pt x="174066" y="248170"/>
                  </a:lnTo>
                  <a:lnTo>
                    <a:pt x="431661" y="248170"/>
                  </a:lnTo>
                  <a:lnTo>
                    <a:pt x="476216" y="226467"/>
                  </a:lnTo>
                  <a:lnTo>
                    <a:pt x="502017" y="210616"/>
                  </a:lnTo>
                  <a:lnTo>
                    <a:pt x="371665" y="210616"/>
                  </a:lnTo>
                  <a:lnTo>
                    <a:pt x="375835" y="205022"/>
                  </a:lnTo>
                  <a:lnTo>
                    <a:pt x="377618" y="202577"/>
                  </a:lnTo>
                  <a:lnTo>
                    <a:pt x="209829" y="202577"/>
                  </a:lnTo>
                  <a:lnTo>
                    <a:pt x="204153" y="197400"/>
                  </a:lnTo>
                  <a:lnTo>
                    <a:pt x="142057" y="147808"/>
                  </a:lnTo>
                  <a:lnTo>
                    <a:pt x="103160" y="123493"/>
                  </a:lnTo>
                  <a:lnTo>
                    <a:pt x="73605" y="111033"/>
                  </a:lnTo>
                  <a:close/>
                </a:path>
                <a:path w="566420" h="584834">
                  <a:moveTo>
                    <a:pt x="530142" y="160418"/>
                  </a:moveTo>
                  <a:lnTo>
                    <a:pt x="454083" y="176314"/>
                  </a:lnTo>
                  <a:lnTo>
                    <a:pt x="402183" y="196392"/>
                  </a:lnTo>
                  <a:lnTo>
                    <a:pt x="371665" y="210616"/>
                  </a:lnTo>
                  <a:lnTo>
                    <a:pt x="502017" y="210616"/>
                  </a:lnTo>
                  <a:lnTo>
                    <a:pt x="515250" y="202487"/>
                  </a:lnTo>
                  <a:lnTo>
                    <a:pt x="539488" y="181600"/>
                  </a:lnTo>
                  <a:lnTo>
                    <a:pt x="545109" y="166522"/>
                  </a:lnTo>
                  <a:lnTo>
                    <a:pt x="530142" y="160418"/>
                  </a:lnTo>
                  <a:close/>
                </a:path>
                <a:path w="566420" h="584834">
                  <a:moveTo>
                    <a:pt x="166268" y="36448"/>
                  </a:moveTo>
                  <a:lnTo>
                    <a:pt x="160336" y="51411"/>
                  </a:lnTo>
                  <a:lnTo>
                    <a:pt x="164372" y="83100"/>
                  </a:lnTo>
                  <a:lnTo>
                    <a:pt x="177348" y="126951"/>
                  </a:lnTo>
                  <a:lnTo>
                    <a:pt x="198234" y="178396"/>
                  </a:lnTo>
                  <a:lnTo>
                    <a:pt x="209829" y="202577"/>
                  </a:lnTo>
                  <a:lnTo>
                    <a:pt x="377618" y="202577"/>
                  </a:lnTo>
                  <a:lnTo>
                    <a:pt x="380014" y="199291"/>
                  </a:lnTo>
                  <a:lnTo>
                    <a:pt x="384190" y="193432"/>
                  </a:lnTo>
                  <a:lnTo>
                    <a:pt x="388353" y="187451"/>
                  </a:lnTo>
                  <a:lnTo>
                    <a:pt x="390795" y="183565"/>
                  </a:lnTo>
                  <a:lnTo>
                    <a:pt x="265252" y="183565"/>
                  </a:lnTo>
                  <a:lnTo>
                    <a:pt x="262243" y="176148"/>
                  </a:lnTo>
                  <a:lnTo>
                    <a:pt x="227422" y="104384"/>
                  </a:lnTo>
                  <a:lnTo>
                    <a:pt x="202803" y="65784"/>
                  </a:lnTo>
                  <a:lnTo>
                    <a:pt x="181493" y="41879"/>
                  </a:lnTo>
                  <a:lnTo>
                    <a:pt x="166268" y="36448"/>
                  </a:lnTo>
                  <a:close/>
                </a:path>
                <a:path w="566420" h="584834">
                  <a:moveTo>
                    <a:pt x="322681" y="0"/>
                  </a:moveTo>
                  <a:lnTo>
                    <a:pt x="295333" y="37888"/>
                  </a:lnTo>
                  <a:lnTo>
                    <a:pt x="281960" y="81576"/>
                  </a:lnTo>
                  <a:lnTo>
                    <a:pt x="271005" y="135928"/>
                  </a:lnTo>
                  <a:lnTo>
                    <a:pt x="265252" y="183565"/>
                  </a:lnTo>
                  <a:lnTo>
                    <a:pt x="390795" y="183565"/>
                  </a:lnTo>
                  <a:lnTo>
                    <a:pt x="395456" y="176148"/>
                  </a:lnTo>
                  <a:lnTo>
                    <a:pt x="324358" y="176148"/>
                  </a:lnTo>
                  <a:lnTo>
                    <a:pt x="325861" y="168638"/>
                  </a:lnTo>
                  <a:lnTo>
                    <a:pt x="336292" y="90152"/>
                  </a:lnTo>
                  <a:lnTo>
                    <a:pt x="337027" y="44464"/>
                  </a:lnTo>
                  <a:lnTo>
                    <a:pt x="332412" y="12856"/>
                  </a:lnTo>
                  <a:lnTo>
                    <a:pt x="322681" y="0"/>
                  </a:lnTo>
                  <a:close/>
                </a:path>
                <a:path w="566420" h="584834">
                  <a:moveTo>
                    <a:pt x="444576" y="53301"/>
                  </a:moveTo>
                  <a:lnTo>
                    <a:pt x="403490" y="75768"/>
                  </a:lnTo>
                  <a:lnTo>
                    <a:pt x="372518" y="109448"/>
                  </a:lnTo>
                  <a:lnTo>
                    <a:pt x="339037" y="153898"/>
                  </a:lnTo>
                  <a:lnTo>
                    <a:pt x="324358" y="176148"/>
                  </a:lnTo>
                  <a:lnTo>
                    <a:pt x="395456" y="176148"/>
                  </a:lnTo>
                  <a:lnTo>
                    <a:pt x="417880" y="140464"/>
                  </a:lnTo>
                  <a:lnTo>
                    <a:pt x="438296" y="99569"/>
                  </a:lnTo>
                  <a:lnTo>
                    <a:pt x="447796" y="69078"/>
                  </a:lnTo>
                  <a:lnTo>
                    <a:pt x="444576" y="53301"/>
                  </a:lnTo>
                  <a:close/>
                </a:path>
              </a:pathLst>
            </a:custGeom>
            <a:solidFill>
              <a:srgbClr val="6A8D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70499" y="8478328"/>
              <a:ext cx="194081" cy="193179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9335504" y="10398166"/>
              <a:ext cx="704215" cy="727710"/>
            </a:xfrm>
            <a:custGeom>
              <a:avLst/>
              <a:gdLst/>
              <a:ahLst/>
              <a:cxnLst/>
              <a:rect l="l" t="t" r="r" b="b"/>
              <a:pathLst>
                <a:path w="704215" h="727709">
                  <a:moveTo>
                    <a:pt x="494255" y="497166"/>
                  </a:moveTo>
                  <a:lnTo>
                    <a:pt x="336448" y="497166"/>
                  </a:lnTo>
                  <a:lnTo>
                    <a:pt x="337449" y="511386"/>
                  </a:lnTo>
                  <a:lnTo>
                    <a:pt x="342353" y="556514"/>
                  </a:lnTo>
                  <a:lnTo>
                    <a:pt x="354544" y="624457"/>
                  </a:lnTo>
                  <a:lnTo>
                    <a:pt x="370022" y="679202"/>
                  </a:lnTo>
                  <a:lnTo>
                    <a:pt x="386836" y="715258"/>
                  </a:lnTo>
                  <a:lnTo>
                    <a:pt x="403034" y="727138"/>
                  </a:lnTo>
                  <a:lnTo>
                    <a:pt x="415476" y="711437"/>
                  </a:lnTo>
                  <a:lnTo>
                    <a:pt x="422049" y="672260"/>
                  </a:lnTo>
                  <a:lnTo>
                    <a:pt x="422340" y="615412"/>
                  </a:lnTo>
                  <a:lnTo>
                    <a:pt x="415937" y="546696"/>
                  </a:lnTo>
                  <a:lnTo>
                    <a:pt x="410095" y="509943"/>
                  </a:lnTo>
                  <a:lnTo>
                    <a:pt x="503971" y="509943"/>
                  </a:lnTo>
                  <a:lnTo>
                    <a:pt x="494255" y="497166"/>
                  </a:lnTo>
                  <a:close/>
                </a:path>
                <a:path w="704215" h="727709">
                  <a:moveTo>
                    <a:pt x="335256" y="501624"/>
                  </a:moveTo>
                  <a:lnTo>
                    <a:pt x="258635" y="501624"/>
                  </a:lnTo>
                  <a:lnTo>
                    <a:pt x="256344" y="508214"/>
                  </a:lnTo>
                  <a:lnTo>
                    <a:pt x="234149" y="586437"/>
                  </a:lnTo>
                  <a:lnTo>
                    <a:pt x="224477" y="642364"/>
                  </a:lnTo>
                  <a:lnTo>
                    <a:pt x="224075" y="682096"/>
                  </a:lnTo>
                  <a:lnTo>
                    <a:pt x="233565" y="699757"/>
                  </a:lnTo>
                  <a:lnTo>
                    <a:pt x="274469" y="658399"/>
                  </a:lnTo>
                  <a:lnTo>
                    <a:pt x="299313" y="607245"/>
                  </a:lnTo>
                  <a:lnTo>
                    <a:pt x="323240" y="542518"/>
                  </a:lnTo>
                  <a:lnTo>
                    <a:pt x="335256" y="501624"/>
                  </a:lnTo>
                  <a:close/>
                </a:path>
                <a:path w="704215" h="727709">
                  <a:moveTo>
                    <a:pt x="503971" y="509943"/>
                  </a:moveTo>
                  <a:lnTo>
                    <a:pt x="410095" y="509943"/>
                  </a:lnTo>
                  <a:lnTo>
                    <a:pt x="414207" y="515188"/>
                  </a:lnTo>
                  <a:lnTo>
                    <a:pt x="473411" y="582427"/>
                  </a:lnTo>
                  <a:lnTo>
                    <a:pt x="515569" y="620841"/>
                  </a:lnTo>
                  <a:lnTo>
                    <a:pt x="548954" y="642664"/>
                  </a:lnTo>
                  <a:lnTo>
                    <a:pt x="568998" y="644258"/>
                  </a:lnTo>
                  <a:lnTo>
                    <a:pt x="571235" y="624369"/>
                  </a:lnTo>
                  <a:lnTo>
                    <a:pt x="556047" y="587605"/>
                  </a:lnTo>
                  <a:lnTo>
                    <a:pt x="526157" y="539118"/>
                  </a:lnTo>
                  <a:lnTo>
                    <a:pt x="503971" y="509943"/>
                  </a:lnTo>
                  <a:close/>
                </a:path>
                <a:path w="704215" h="727709">
                  <a:moveTo>
                    <a:pt x="462877" y="459244"/>
                  </a:moveTo>
                  <a:lnTo>
                    <a:pt x="195503" y="459244"/>
                  </a:lnTo>
                  <a:lnTo>
                    <a:pt x="146776" y="508214"/>
                  </a:lnTo>
                  <a:lnTo>
                    <a:pt x="110901" y="552102"/>
                  </a:lnTo>
                  <a:lnTo>
                    <a:pt x="91042" y="586437"/>
                  </a:lnTo>
                  <a:lnTo>
                    <a:pt x="90639" y="606412"/>
                  </a:lnTo>
                  <a:lnTo>
                    <a:pt x="110715" y="607526"/>
                  </a:lnTo>
                  <a:lnTo>
                    <a:pt x="146686" y="590370"/>
                  </a:lnTo>
                  <a:lnTo>
                    <a:pt x="193547" y="557943"/>
                  </a:lnTo>
                  <a:lnTo>
                    <a:pt x="246291" y="513245"/>
                  </a:lnTo>
                  <a:lnTo>
                    <a:pt x="258635" y="501624"/>
                  </a:lnTo>
                  <a:lnTo>
                    <a:pt x="335256" y="501624"/>
                  </a:lnTo>
                  <a:lnTo>
                    <a:pt x="336448" y="497166"/>
                  </a:lnTo>
                  <a:lnTo>
                    <a:pt x="494255" y="497166"/>
                  </a:lnTo>
                  <a:lnTo>
                    <a:pt x="484289" y="484060"/>
                  </a:lnTo>
                  <a:lnTo>
                    <a:pt x="478083" y="476650"/>
                  </a:lnTo>
                  <a:lnTo>
                    <a:pt x="471876" y="469417"/>
                  </a:lnTo>
                  <a:lnTo>
                    <a:pt x="465681" y="462364"/>
                  </a:lnTo>
                  <a:lnTo>
                    <a:pt x="462877" y="459244"/>
                  </a:lnTo>
                  <a:close/>
                </a:path>
                <a:path w="704215" h="727709">
                  <a:moveTo>
                    <a:pt x="616553" y="455498"/>
                  </a:moveTo>
                  <a:lnTo>
                    <a:pt x="459511" y="455498"/>
                  </a:lnTo>
                  <a:lnTo>
                    <a:pt x="469745" y="460891"/>
                  </a:lnTo>
                  <a:lnTo>
                    <a:pt x="566293" y="503375"/>
                  </a:lnTo>
                  <a:lnTo>
                    <a:pt x="620925" y="520009"/>
                  </a:lnTo>
                  <a:lnTo>
                    <a:pt x="660474" y="525415"/>
                  </a:lnTo>
                  <a:lnTo>
                    <a:pt x="679246" y="518261"/>
                  </a:lnTo>
                  <a:lnTo>
                    <a:pt x="672659" y="499340"/>
                  </a:lnTo>
                  <a:lnTo>
                    <a:pt x="643064" y="472641"/>
                  </a:lnTo>
                  <a:lnTo>
                    <a:pt x="616553" y="455498"/>
                  </a:lnTo>
                  <a:close/>
                </a:path>
                <a:path w="704215" h="727709">
                  <a:moveTo>
                    <a:pt x="55329" y="295509"/>
                  </a:moveTo>
                  <a:lnTo>
                    <a:pt x="15905" y="301646"/>
                  </a:lnTo>
                  <a:lnTo>
                    <a:pt x="0" y="313867"/>
                  </a:lnTo>
                  <a:lnTo>
                    <a:pt x="11767" y="330117"/>
                  </a:lnTo>
                  <a:lnTo>
                    <a:pt x="47810" y="347227"/>
                  </a:lnTo>
                  <a:lnTo>
                    <a:pt x="102639" y="363198"/>
                  </a:lnTo>
                  <a:lnTo>
                    <a:pt x="170764" y="376034"/>
                  </a:lnTo>
                  <a:lnTo>
                    <a:pt x="203961" y="380212"/>
                  </a:lnTo>
                  <a:lnTo>
                    <a:pt x="194710" y="382651"/>
                  </a:lnTo>
                  <a:lnTo>
                    <a:pt x="100948" y="414027"/>
                  </a:lnTo>
                  <a:lnTo>
                    <a:pt x="49310" y="438230"/>
                  </a:lnTo>
                  <a:lnTo>
                    <a:pt x="16404" y="460669"/>
                  </a:lnTo>
                  <a:lnTo>
                    <a:pt x="7340" y="478523"/>
                  </a:lnTo>
                  <a:lnTo>
                    <a:pt x="24979" y="488153"/>
                  </a:lnTo>
                  <a:lnTo>
                    <a:pt x="64968" y="488153"/>
                  </a:lnTo>
                  <a:lnTo>
                    <a:pt x="121256" y="479105"/>
                  </a:lnTo>
                  <a:lnTo>
                    <a:pt x="188252" y="461518"/>
                  </a:lnTo>
                  <a:lnTo>
                    <a:pt x="195503" y="459244"/>
                  </a:lnTo>
                  <a:lnTo>
                    <a:pt x="462877" y="459244"/>
                  </a:lnTo>
                  <a:lnTo>
                    <a:pt x="459511" y="455498"/>
                  </a:lnTo>
                  <a:lnTo>
                    <a:pt x="616553" y="455498"/>
                  </a:lnTo>
                  <a:lnTo>
                    <a:pt x="595143" y="441653"/>
                  </a:lnTo>
                  <a:lnTo>
                    <a:pt x="533577" y="409867"/>
                  </a:lnTo>
                  <a:lnTo>
                    <a:pt x="526732" y="406692"/>
                  </a:lnTo>
                  <a:lnTo>
                    <a:pt x="519963" y="403644"/>
                  </a:lnTo>
                  <a:lnTo>
                    <a:pt x="513270" y="400748"/>
                  </a:lnTo>
                  <a:lnTo>
                    <a:pt x="572828" y="400748"/>
                  </a:lnTo>
                  <a:lnTo>
                    <a:pt x="594425" y="400535"/>
                  </a:lnTo>
                  <a:lnTo>
                    <a:pt x="651192" y="394433"/>
                  </a:lnTo>
                  <a:lnTo>
                    <a:pt x="689661" y="383916"/>
                  </a:lnTo>
                  <a:lnTo>
                    <a:pt x="703996" y="370065"/>
                  </a:lnTo>
                  <a:lnTo>
                    <a:pt x="356069" y="370065"/>
                  </a:lnTo>
                  <a:lnTo>
                    <a:pt x="355130" y="369785"/>
                  </a:lnTo>
                  <a:lnTo>
                    <a:pt x="353364" y="369379"/>
                  </a:lnTo>
                  <a:lnTo>
                    <a:pt x="353275" y="369049"/>
                  </a:lnTo>
                  <a:lnTo>
                    <a:pt x="353034" y="368427"/>
                  </a:lnTo>
                  <a:lnTo>
                    <a:pt x="353339" y="368338"/>
                  </a:lnTo>
                  <a:lnTo>
                    <a:pt x="353923" y="368096"/>
                  </a:lnTo>
                  <a:lnTo>
                    <a:pt x="702349" y="368096"/>
                  </a:lnTo>
                  <a:lnTo>
                    <a:pt x="652806" y="342185"/>
                  </a:lnTo>
                  <a:lnTo>
                    <a:pt x="596531" y="332448"/>
                  </a:lnTo>
                  <a:lnTo>
                    <a:pt x="527405" y="327317"/>
                  </a:lnTo>
                  <a:lnTo>
                    <a:pt x="493941" y="326898"/>
                  </a:lnTo>
                  <a:lnTo>
                    <a:pt x="502861" y="323438"/>
                  </a:lnTo>
                  <a:lnTo>
                    <a:pt x="511895" y="319808"/>
                  </a:lnTo>
                  <a:lnTo>
                    <a:pt x="521030" y="316010"/>
                  </a:lnTo>
                  <a:lnTo>
                    <a:pt x="530250" y="312051"/>
                  </a:lnTo>
                  <a:lnTo>
                    <a:pt x="537003" y="308762"/>
                  </a:lnTo>
                  <a:lnTo>
                    <a:pt x="216560" y="308762"/>
                  </a:lnTo>
                  <a:lnTo>
                    <a:pt x="207982" y="307192"/>
                  </a:lnTo>
                  <a:lnTo>
                    <a:pt x="199251" y="305687"/>
                  </a:lnTo>
                  <a:lnTo>
                    <a:pt x="190380" y="304256"/>
                  </a:lnTo>
                  <a:lnTo>
                    <a:pt x="181381" y="302907"/>
                  </a:lnTo>
                  <a:lnTo>
                    <a:pt x="112433" y="295811"/>
                  </a:lnTo>
                  <a:lnTo>
                    <a:pt x="55329" y="295509"/>
                  </a:lnTo>
                  <a:close/>
                </a:path>
                <a:path w="704215" h="727709">
                  <a:moveTo>
                    <a:pt x="572828" y="400748"/>
                  </a:moveTo>
                  <a:lnTo>
                    <a:pt x="513270" y="400748"/>
                  </a:lnTo>
                  <a:lnTo>
                    <a:pt x="525119" y="401218"/>
                  </a:lnTo>
                  <a:lnTo>
                    <a:pt x="572828" y="400748"/>
                  </a:lnTo>
                  <a:close/>
                </a:path>
                <a:path w="704215" h="727709">
                  <a:moveTo>
                    <a:pt x="702349" y="368096"/>
                  </a:moveTo>
                  <a:lnTo>
                    <a:pt x="353923" y="368096"/>
                  </a:lnTo>
                  <a:lnTo>
                    <a:pt x="354596" y="368668"/>
                  </a:lnTo>
                  <a:lnTo>
                    <a:pt x="355333" y="369239"/>
                  </a:lnTo>
                  <a:lnTo>
                    <a:pt x="356097" y="369785"/>
                  </a:lnTo>
                  <a:lnTo>
                    <a:pt x="356069" y="370065"/>
                  </a:lnTo>
                  <a:lnTo>
                    <a:pt x="703996" y="370065"/>
                  </a:lnTo>
                  <a:lnTo>
                    <a:pt x="702349" y="368096"/>
                  </a:lnTo>
                  <a:close/>
                </a:path>
                <a:path w="704215" h="727709">
                  <a:moveTo>
                    <a:pt x="502138" y="326879"/>
                  </a:moveTo>
                  <a:lnTo>
                    <a:pt x="493941" y="326898"/>
                  </a:lnTo>
                  <a:lnTo>
                    <a:pt x="504641" y="326898"/>
                  </a:lnTo>
                  <a:lnTo>
                    <a:pt x="502138" y="326879"/>
                  </a:lnTo>
                  <a:close/>
                </a:path>
                <a:path w="704215" h="727709">
                  <a:moveTo>
                    <a:pt x="91576" y="138141"/>
                  </a:moveTo>
                  <a:lnTo>
                    <a:pt x="71577" y="140157"/>
                  </a:lnTo>
                  <a:lnTo>
                    <a:pt x="72973" y="160131"/>
                  </a:lnTo>
                  <a:lnTo>
                    <a:pt x="94548" y="193589"/>
                  </a:lnTo>
                  <a:lnTo>
                    <a:pt x="132691" y="235947"/>
                  </a:lnTo>
                  <a:lnTo>
                    <a:pt x="183794" y="282625"/>
                  </a:lnTo>
                  <a:lnTo>
                    <a:pt x="216560" y="308762"/>
                  </a:lnTo>
                  <a:lnTo>
                    <a:pt x="537003" y="308762"/>
                  </a:lnTo>
                  <a:lnTo>
                    <a:pt x="592467" y="281748"/>
                  </a:lnTo>
                  <a:lnTo>
                    <a:pt x="624557" y="262039"/>
                  </a:lnTo>
                  <a:lnTo>
                    <a:pt x="462394" y="262039"/>
                  </a:lnTo>
                  <a:lnTo>
                    <a:pt x="467581" y="255075"/>
                  </a:lnTo>
                  <a:lnTo>
                    <a:pt x="469798" y="252031"/>
                  </a:lnTo>
                  <a:lnTo>
                    <a:pt x="261048" y="252031"/>
                  </a:lnTo>
                  <a:lnTo>
                    <a:pt x="253982" y="245590"/>
                  </a:lnTo>
                  <a:lnTo>
                    <a:pt x="176742" y="183896"/>
                  </a:lnTo>
                  <a:lnTo>
                    <a:pt x="128347" y="153643"/>
                  </a:lnTo>
                  <a:lnTo>
                    <a:pt x="91576" y="138141"/>
                  </a:lnTo>
                  <a:close/>
                </a:path>
                <a:path w="704215" h="727709">
                  <a:moveTo>
                    <a:pt x="659558" y="199579"/>
                  </a:moveTo>
                  <a:lnTo>
                    <a:pt x="619906" y="204036"/>
                  </a:lnTo>
                  <a:lnTo>
                    <a:pt x="564937" y="219358"/>
                  </a:lnTo>
                  <a:lnTo>
                    <a:pt x="500367" y="244348"/>
                  </a:lnTo>
                  <a:lnTo>
                    <a:pt x="462394" y="262039"/>
                  </a:lnTo>
                  <a:lnTo>
                    <a:pt x="624557" y="262039"/>
                  </a:lnTo>
                  <a:lnTo>
                    <a:pt x="641034" y="251918"/>
                  </a:lnTo>
                  <a:lnTo>
                    <a:pt x="671191" y="225939"/>
                  </a:lnTo>
                  <a:lnTo>
                    <a:pt x="678179" y="207187"/>
                  </a:lnTo>
                  <a:lnTo>
                    <a:pt x="659558" y="199579"/>
                  </a:lnTo>
                  <a:close/>
                </a:path>
                <a:path w="704215" h="727709">
                  <a:moveTo>
                    <a:pt x="206857" y="45351"/>
                  </a:moveTo>
                  <a:lnTo>
                    <a:pt x="199474" y="63961"/>
                  </a:lnTo>
                  <a:lnTo>
                    <a:pt x="204492" y="103387"/>
                  </a:lnTo>
                  <a:lnTo>
                    <a:pt x="220630" y="157944"/>
                  </a:lnTo>
                  <a:lnTo>
                    <a:pt x="246608" y="221945"/>
                  </a:lnTo>
                  <a:lnTo>
                    <a:pt x="261048" y="252031"/>
                  </a:lnTo>
                  <a:lnTo>
                    <a:pt x="469798" y="252031"/>
                  </a:lnTo>
                  <a:lnTo>
                    <a:pt x="472776" y="247943"/>
                  </a:lnTo>
                  <a:lnTo>
                    <a:pt x="477971" y="240652"/>
                  </a:lnTo>
                  <a:lnTo>
                    <a:pt x="483158" y="233210"/>
                  </a:lnTo>
                  <a:lnTo>
                    <a:pt x="486200" y="228371"/>
                  </a:lnTo>
                  <a:lnTo>
                    <a:pt x="330009" y="228371"/>
                  </a:lnTo>
                  <a:lnTo>
                    <a:pt x="326257" y="219151"/>
                  </a:lnTo>
                  <a:lnTo>
                    <a:pt x="282933" y="129872"/>
                  </a:lnTo>
                  <a:lnTo>
                    <a:pt x="252306" y="81848"/>
                  </a:lnTo>
                  <a:lnTo>
                    <a:pt x="225796" y="52106"/>
                  </a:lnTo>
                  <a:lnTo>
                    <a:pt x="206857" y="45351"/>
                  </a:lnTo>
                  <a:close/>
                </a:path>
                <a:path w="704215" h="727709">
                  <a:moveTo>
                    <a:pt x="401459" y="0"/>
                  </a:moveTo>
                  <a:lnTo>
                    <a:pt x="367439" y="47132"/>
                  </a:lnTo>
                  <a:lnTo>
                    <a:pt x="350803" y="101487"/>
                  </a:lnTo>
                  <a:lnTo>
                    <a:pt x="337172" y="169113"/>
                  </a:lnTo>
                  <a:lnTo>
                    <a:pt x="331312" y="214167"/>
                  </a:lnTo>
                  <a:lnTo>
                    <a:pt x="330009" y="228371"/>
                  </a:lnTo>
                  <a:lnTo>
                    <a:pt x="486200" y="228371"/>
                  </a:lnTo>
                  <a:lnTo>
                    <a:pt x="491995" y="219151"/>
                  </a:lnTo>
                  <a:lnTo>
                    <a:pt x="403542" y="219151"/>
                  </a:lnTo>
                  <a:lnTo>
                    <a:pt x="405410" y="209804"/>
                  </a:lnTo>
                  <a:lnTo>
                    <a:pt x="418388" y="112164"/>
                  </a:lnTo>
                  <a:lnTo>
                    <a:pt x="419304" y="55321"/>
                  </a:lnTo>
                  <a:lnTo>
                    <a:pt x="413565" y="15994"/>
                  </a:lnTo>
                  <a:lnTo>
                    <a:pt x="401459" y="0"/>
                  </a:lnTo>
                  <a:close/>
                </a:path>
                <a:path w="704215" h="727709">
                  <a:moveTo>
                    <a:pt x="553097" y="66332"/>
                  </a:moveTo>
                  <a:lnTo>
                    <a:pt x="501989" y="94273"/>
                  </a:lnTo>
                  <a:lnTo>
                    <a:pt x="463461" y="136174"/>
                  </a:lnTo>
                  <a:lnTo>
                    <a:pt x="421811" y="191477"/>
                  </a:lnTo>
                  <a:lnTo>
                    <a:pt x="403542" y="219151"/>
                  </a:lnTo>
                  <a:lnTo>
                    <a:pt x="491995" y="219151"/>
                  </a:lnTo>
                  <a:lnTo>
                    <a:pt x="519895" y="174761"/>
                  </a:lnTo>
                  <a:lnTo>
                    <a:pt x="545298" y="123886"/>
                  </a:lnTo>
                  <a:lnTo>
                    <a:pt x="557116" y="85954"/>
                  </a:lnTo>
                  <a:lnTo>
                    <a:pt x="553097" y="66332"/>
                  </a:lnTo>
                  <a:close/>
                </a:path>
              </a:pathLst>
            </a:custGeom>
            <a:solidFill>
              <a:srgbClr val="6A8DD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564483" y="10645530"/>
              <a:ext cx="241465" cy="24033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754850" y="7627260"/>
              <a:ext cx="4675505" cy="3569335"/>
            </a:xfrm>
            <a:custGeom>
              <a:avLst/>
              <a:gdLst/>
              <a:ahLst/>
              <a:cxnLst/>
              <a:rect l="l" t="t" r="r" b="b"/>
              <a:pathLst>
                <a:path w="4675505" h="3569334">
                  <a:moveTo>
                    <a:pt x="3875328" y="3569271"/>
                  </a:moveTo>
                  <a:lnTo>
                    <a:pt x="800150" y="3569271"/>
                  </a:lnTo>
                  <a:lnTo>
                    <a:pt x="751408" y="3567811"/>
                  </a:lnTo>
                  <a:lnTo>
                    <a:pt x="703437" y="3563486"/>
                  </a:lnTo>
                  <a:lnTo>
                    <a:pt x="656323" y="3556379"/>
                  </a:lnTo>
                  <a:lnTo>
                    <a:pt x="610148" y="3546576"/>
                  </a:lnTo>
                  <a:lnTo>
                    <a:pt x="564997" y="3534159"/>
                  </a:lnTo>
                  <a:lnTo>
                    <a:pt x="520953" y="3519211"/>
                  </a:lnTo>
                  <a:lnTo>
                    <a:pt x="478099" y="3501818"/>
                  </a:lnTo>
                  <a:lnTo>
                    <a:pt x="436520" y="3482062"/>
                  </a:lnTo>
                  <a:lnTo>
                    <a:pt x="396300" y="3460027"/>
                  </a:lnTo>
                  <a:lnTo>
                    <a:pt x="357521" y="3435796"/>
                  </a:lnTo>
                  <a:lnTo>
                    <a:pt x="320268" y="3409455"/>
                  </a:lnTo>
                  <a:lnTo>
                    <a:pt x="284624" y="3381085"/>
                  </a:lnTo>
                  <a:lnTo>
                    <a:pt x="250673" y="3350771"/>
                  </a:lnTo>
                  <a:lnTo>
                    <a:pt x="218499" y="3318597"/>
                  </a:lnTo>
                  <a:lnTo>
                    <a:pt x="188186" y="3284646"/>
                  </a:lnTo>
                  <a:lnTo>
                    <a:pt x="159816" y="3249003"/>
                  </a:lnTo>
                  <a:lnTo>
                    <a:pt x="133474" y="3211750"/>
                  </a:lnTo>
                  <a:lnTo>
                    <a:pt x="109244" y="3172971"/>
                  </a:lnTo>
                  <a:lnTo>
                    <a:pt x="87209" y="3132750"/>
                  </a:lnTo>
                  <a:lnTo>
                    <a:pt x="67453" y="3091171"/>
                  </a:lnTo>
                  <a:lnTo>
                    <a:pt x="50059" y="3048318"/>
                  </a:lnTo>
                  <a:lnTo>
                    <a:pt x="35112" y="3004274"/>
                  </a:lnTo>
                  <a:lnTo>
                    <a:pt x="22695" y="2959123"/>
                  </a:lnTo>
                  <a:lnTo>
                    <a:pt x="12891" y="2912948"/>
                  </a:lnTo>
                  <a:lnTo>
                    <a:pt x="5785" y="2865833"/>
                  </a:lnTo>
                  <a:lnTo>
                    <a:pt x="1460" y="2817863"/>
                  </a:lnTo>
                  <a:lnTo>
                    <a:pt x="0" y="2769120"/>
                  </a:lnTo>
                  <a:lnTo>
                    <a:pt x="0" y="800150"/>
                  </a:lnTo>
                  <a:lnTo>
                    <a:pt x="1460" y="751408"/>
                  </a:lnTo>
                  <a:lnTo>
                    <a:pt x="5785" y="703437"/>
                  </a:lnTo>
                  <a:lnTo>
                    <a:pt x="12891" y="656323"/>
                  </a:lnTo>
                  <a:lnTo>
                    <a:pt x="22695" y="610148"/>
                  </a:lnTo>
                  <a:lnTo>
                    <a:pt x="35112" y="564997"/>
                  </a:lnTo>
                  <a:lnTo>
                    <a:pt x="50059" y="520953"/>
                  </a:lnTo>
                  <a:lnTo>
                    <a:pt x="67453" y="478099"/>
                  </a:lnTo>
                  <a:lnTo>
                    <a:pt x="87209" y="436520"/>
                  </a:lnTo>
                  <a:lnTo>
                    <a:pt x="109244" y="396300"/>
                  </a:lnTo>
                  <a:lnTo>
                    <a:pt x="133474" y="357521"/>
                  </a:lnTo>
                  <a:lnTo>
                    <a:pt x="159816" y="320268"/>
                  </a:lnTo>
                  <a:lnTo>
                    <a:pt x="188186" y="284624"/>
                  </a:lnTo>
                  <a:lnTo>
                    <a:pt x="218499" y="250673"/>
                  </a:lnTo>
                  <a:lnTo>
                    <a:pt x="250673" y="218499"/>
                  </a:lnTo>
                  <a:lnTo>
                    <a:pt x="284624" y="188186"/>
                  </a:lnTo>
                  <a:lnTo>
                    <a:pt x="320268" y="159816"/>
                  </a:lnTo>
                  <a:lnTo>
                    <a:pt x="357521" y="133474"/>
                  </a:lnTo>
                  <a:lnTo>
                    <a:pt x="396300" y="109244"/>
                  </a:lnTo>
                  <a:lnTo>
                    <a:pt x="436520" y="87209"/>
                  </a:lnTo>
                  <a:lnTo>
                    <a:pt x="478099" y="67453"/>
                  </a:lnTo>
                  <a:lnTo>
                    <a:pt x="520953" y="50059"/>
                  </a:lnTo>
                  <a:lnTo>
                    <a:pt x="564997" y="35112"/>
                  </a:lnTo>
                  <a:lnTo>
                    <a:pt x="610148" y="22695"/>
                  </a:lnTo>
                  <a:lnTo>
                    <a:pt x="656323" y="12891"/>
                  </a:lnTo>
                  <a:lnTo>
                    <a:pt x="703437" y="5785"/>
                  </a:lnTo>
                  <a:lnTo>
                    <a:pt x="751408" y="1460"/>
                  </a:lnTo>
                  <a:lnTo>
                    <a:pt x="800150" y="0"/>
                  </a:lnTo>
                  <a:lnTo>
                    <a:pt x="3875328" y="0"/>
                  </a:lnTo>
                  <a:lnTo>
                    <a:pt x="3924071" y="1460"/>
                  </a:lnTo>
                  <a:lnTo>
                    <a:pt x="3972042" y="5785"/>
                  </a:lnTo>
                  <a:lnTo>
                    <a:pt x="4019156" y="12891"/>
                  </a:lnTo>
                  <a:lnTo>
                    <a:pt x="4065331" y="22695"/>
                  </a:lnTo>
                  <a:lnTo>
                    <a:pt x="4110482" y="35112"/>
                  </a:lnTo>
                  <a:lnTo>
                    <a:pt x="4154526" y="50059"/>
                  </a:lnTo>
                  <a:lnTo>
                    <a:pt x="4197379" y="67453"/>
                  </a:lnTo>
                  <a:lnTo>
                    <a:pt x="4238958" y="87209"/>
                  </a:lnTo>
                  <a:lnTo>
                    <a:pt x="4279179" y="109244"/>
                  </a:lnTo>
                  <a:lnTo>
                    <a:pt x="4317958" y="133474"/>
                  </a:lnTo>
                  <a:lnTo>
                    <a:pt x="4355211" y="159816"/>
                  </a:lnTo>
                  <a:lnTo>
                    <a:pt x="4390855" y="188186"/>
                  </a:lnTo>
                  <a:lnTo>
                    <a:pt x="4424805" y="218499"/>
                  </a:lnTo>
                  <a:lnTo>
                    <a:pt x="4456979" y="250673"/>
                  </a:lnTo>
                  <a:lnTo>
                    <a:pt x="4487293" y="284624"/>
                  </a:lnTo>
                  <a:lnTo>
                    <a:pt x="4515663" y="320268"/>
                  </a:lnTo>
                  <a:lnTo>
                    <a:pt x="4542004" y="357521"/>
                  </a:lnTo>
                  <a:lnTo>
                    <a:pt x="4566235" y="396300"/>
                  </a:lnTo>
                  <a:lnTo>
                    <a:pt x="4588270" y="436520"/>
                  </a:lnTo>
                  <a:lnTo>
                    <a:pt x="4608026" y="478099"/>
                  </a:lnTo>
                  <a:lnTo>
                    <a:pt x="4625419" y="520953"/>
                  </a:lnTo>
                  <a:lnTo>
                    <a:pt x="4640367" y="564997"/>
                  </a:lnTo>
                  <a:lnTo>
                    <a:pt x="4652784" y="610148"/>
                  </a:lnTo>
                  <a:lnTo>
                    <a:pt x="4662588" y="656323"/>
                  </a:lnTo>
                  <a:lnTo>
                    <a:pt x="4669694" y="703437"/>
                  </a:lnTo>
                  <a:lnTo>
                    <a:pt x="4674019" y="751408"/>
                  </a:lnTo>
                  <a:lnTo>
                    <a:pt x="4675479" y="800150"/>
                  </a:lnTo>
                  <a:lnTo>
                    <a:pt x="4675479" y="2769120"/>
                  </a:lnTo>
                  <a:lnTo>
                    <a:pt x="4674019" y="2817863"/>
                  </a:lnTo>
                  <a:lnTo>
                    <a:pt x="4669694" y="2865833"/>
                  </a:lnTo>
                  <a:lnTo>
                    <a:pt x="4662588" y="2912948"/>
                  </a:lnTo>
                  <a:lnTo>
                    <a:pt x="4652784" y="2959123"/>
                  </a:lnTo>
                  <a:lnTo>
                    <a:pt x="4640367" y="3004274"/>
                  </a:lnTo>
                  <a:lnTo>
                    <a:pt x="4625419" y="3048318"/>
                  </a:lnTo>
                  <a:lnTo>
                    <a:pt x="4608026" y="3091171"/>
                  </a:lnTo>
                  <a:lnTo>
                    <a:pt x="4588270" y="3132750"/>
                  </a:lnTo>
                  <a:lnTo>
                    <a:pt x="4566235" y="3172971"/>
                  </a:lnTo>
                  <a:lnTo>
                    <a:pt x="4542004" y="3211750"/>
                  </a:lnTo>
                  <a:lnTo>
                    <a:pt x="4515663" y="3249003"/>
                  </a:lnTo>
                  <a:lnTo>
                    <a:pt x="4487293" y="3284646"/>
                  </a:lnTo>
                  <a:lnTo>
                    <a:pt x="4456979" y="3318597"/>
                  </a:lnTo>
                  <a:lnTo>
                    <a:pt x="4424805" y="3350771"/>
                  </a:lnTo>
                  <a:lnTo>
                    <a:pt x="4390855" y="3381085"/>
                  </a:lnTo>
                  <a:lnTo>
                    <a:pt x="4355211" y="3409455"/>
                  </a:lnTo>
                  <a:lnTo>
                    <a:pt x="4317958" y="3435796"/>
                  </a:lnTo>
                  <a:lnTo>
                    <a:pt x="4279179" y="3460027"/>
                  </a:lnTo>
                  <a:lnTo>
                    <a:pt x="4238958" y="3482062"/>
                  </a:lnTo>
                  <a:lnTo>
                    <a:pt x="4197379" y="3501818"/>
                  </a:lnTo>
                  <a:lnTo>
                    <a:pt x="4154526" y="3519211"/>
                  </a:lnTo>
                  <a:lnTo>
                    <a:pt x="4110482" y="3534159"/>
                  </a:lnTo>
                  <a:lnTo>
                    <a:pt x="4065331" y="3546576"/>
                  </a:lnTo>
                  <a:lnTo>
                    <a:pt x="4019156" y="3556379"/>
                  </a:lnTo>
                  <a:lnTo>
                    <a:pt x="3972042" y="3563486"/>
                  </a:lnTo>
                  <a:lnTo>
                    <a:pt x="3924071" y="3567811"/>
                  </a:lnTo>
                  <a:lnTo>
                    <a:pt x="3875328" y="3569271"/>
                  </a:lnTo>
                  <a:close/>
                </a:path>
              </a:pathLst>
            </a:custGeom>
            <a:ln w="147358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4179850" y="9088499"/>
            <a:ext cx="12446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兔</a:t>
            </a: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子</a:t>
            </a:r>
            <a:endParaRPr sz="480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71949" y="3477592"/>
            <a:ext cx="6726140" cy="736947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0070368" y="9624827"/>
            <a:ext cx="3683000" cy="7569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小</a:t>
            </a:r>
            <a:r>
              <a:rPr dirty="0" sz="4800">
                <a:solidFill>
                  <a:srgbClr val="D91313"/>
                </a:solidFill>
                <a:latin typeface="PMingLiU"/>
                <a:cs typeface="PMingLiU"/>
              </a:rPr>
              <a:t>兔</a:t>
            </a:r>
            <a:r>
              <a:rPr dirty="0" sz="4800">
                <a:solidFill>
                  <a:srgbClr val="0A627C"/>
                </a:solidFill>
                <a:latin typeface="PMingLiU"/>
                <a:cs typeface="PMingLiU"/>
              </a:rPr>
              <a:t>子真可爱</a:t>
            </a:r>
            <a:endParaRPr sz="4800">
              <a:latin typeface="PMingLiU"/>
              <a:cs typeface="PMingLiU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10337462" y="3836305"/>
            <a:ext cx="3828415" cy="4091940"/>
            <a:chOff x="10337462" y="3836305"/>
            <a:chExt cx="3828415" cy="4091940"/>
          </a:xfrm>
        </p:grpSpPr>
        <p:sp>
          <p:nvSpPr>
            <p:cNvPr id="6" name="object 6"/>
            <p:cNvSpPr/>
            <p:nvPr/>
          </p:nvSpPr>
          <p:spPr>
            <a:xfrm>
              <a:off x="12367491" y="3852180"/>
              <a:ext cx="0" cy="4060190"/>
            </a:xfrm>
            <a:custGeom>
              <a:avLst/>
              <a:gdLst/>
              <a:ahLst/>
              <a:cxnLst/>
              <a:rect l="l" t="t" r="r" b="b"/>
              <a:pathLst>
                <a:path w="0" h="4060190">
                  <a:moveTo>
                    <a:pt x="0" y="0"/>
                  </a:moveTo>
                  <a:lnTo>
                    <a:pt x="0" y="4059936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12367491" y="3852180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71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12367491" y="4042345"/>
              <a:ext cx="0" cy="3743325"/>
            </a:xfrm>
            <a:custGeom>
              <a:avLst/>
              <a:gdLst/>
              <a:ahLst/>
              <a:cxnLst/>
              <a:rect l="l" t="t" r="r" b="b"/>
              <a:pathLst>
                <a:path w="0" h="3743325">
                  <a:moveTo>
                    <a:pt x="0" y="0"/>
                  </a:moveTo>
                  <a:lnTo>
                    <a:pt x="0" y="3743058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2367491" y="7848847"/>
              <a:ext cx="0" cy="63500"/>
            </a:xfrm>
            <a:custGeom>
              <a:avLst/>
              <a:gdLst/>
              <a:ahLst/>
              <a:cxnLst/>
              <a:rect l="l" t="t" r="r" b="b"/>
              <a:pathLst>
                <a:path w="0" h="63500">
                  <a:moveTo>
                    <a:pt x="0" y="0"/>
                  </a:moveTo>
                  <a:lnTo>
                    <a:pt x="0" y="63258"/>
                  </a:lnTo>
                </a:path>
              </a:pathLst>
            </a:custGeom>
            <a:ln w="31635">
              <a:solidFill>
                <a:srgbClr val="4E885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353337" y="5897971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3796296" y="0"/>
                  </a:moveTo>
                  <a:lnTo>
                    <a:pt x="0" y="0"/>
                  </a:lnTo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353337" y="5897971"/>
              <a:ext cx="3796665" cy="0"/>
            </a:xfrm>
            <a:custGeom>
              <a:avLst/>
              <a:gdLst/>
              <a:ahLst/>
              <a:cxnLst/>
              <a:rect l="l" t="t" r="r" b="b"/>
              <a:pathLst>
                <a:path w="3796665" h="0">
                  <a:moveTo>
                    <a:pt x="0" y="0"/>
                  </a:moveTo>
                  <a:lnTo>
                    <a:pt x="3796296" y="0"/>
                  </a:lnTo>
                </a:path>
              </a:pathLst>
            </a:custGeom>
            <a:ln w="31635">
              <a:solidFill>
                <a:srgbClr val="4E8856"/>
              </a:solidFill>
              <a:prstDash val="lg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1159877" y="4070883"/>
            <a:ext cx="2438400" cy="29210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9000">
                <a:solidFill>
                  <a:srgbClr val="004D25"/>
                </a:solidFill>
              </a:rPr>
              <a:t>兔</a:t>
            </a:r>
            <a:endParaRPr sz="19000"/>
          </a:p>
        </p:txBody>
      </p:sp>
      <p:grpSp>
        <p:nvGrpSpPr>
          <p:cNvPr id="13" name="object 13"/>
          <p:cNvGrpSpPr/>
          <p:nvPr/>
        </p:nvGrpSpPr>
        <p:grpSpPr>
          <a:xfrm>
            <a:off x="2362870" y="2390775"/>
            <a:ext cx="5781675" cy="5781675"/>
            <a:chOff x="2362870" y="2390775"/>
            <a:chExt cx="5781675" cy="5781675"/>
          </a:xfrm>
        </p:grpSpPr>
        <p:sp>
          <p:nvSpPr>
            <p:cNvPr id="14" name="object 14"/>
            <p:cNvSpPr/>
            <p:nvPr/>
          </p:nvSpPr>
          <p:spPr>
            <a:xfrm>
              <a:off x="2473159" y="3838905"/>
              <a:ext cx="5502275" cy="546100"/>
            </a:xfrm>
            <a:custGeom>
              <a:avLst/>
              <a:gdLst/>
              <a:ahLst/>
              <a:cxnLst/>
              <a:rect l="l" t="t" r="r" b="b"/>
              <a:pathLst>
                <a:path w="5502275" h="546100">
                  <a:moveTo>
                    <a:pt x="5502236" y="0"/>
                  </a:moveTo>
                  <a:lnTo>
                    <a:pt x="0" y="545806"/>
                  </a:lnTo>
                  <a:lnTo>
                    <a:pt x="5502236" y="0"/>
                  </a:lnTo>
                  <a:close/>
                </a:path>
              </a:pathLst>
            </a:custGeom>
            <a:solidFill>
              <a:srgbClr val="F6E2B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" name="object 1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362870" y="2390775"/>
              <a:ext cx="5781649" cy="578163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7348200" cy="13076555"/>
            <a:chOff x="0" y="0"/>
            <a:chExt cx="17348200" cy="13076555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7348200" cy="13030200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7348199" cy="7195409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69203" y="814247"/>
              <a:ext cx="3310254" cy="868680"/>
            </a:xfrm>
            <a:custGeom>
              <a:avLst/>
              <a:gdLst/>
              <a:ahLst/>
              <a:cxnLst/>
              <a:rect l="l" t="t" r="r" b="b"/>
              <a:pathLst>
                <a:path w="3310254" h="868680">
                  <a:moveTo>
                    <a:pt x="320662" y="40627"/>
                  </a:moveTo>
                  <a:lnTo>
                    <a:pt x="269354" y="18376"/>
                  </a:lnTo>
                  <a:lnTo>
                    <a:pt x="234759" y="15201"/>
                  </a:lnTo>
                  <a:lnTo>
                    <a:pt x="201129" y="34937"/>
                  </a:lnTo>
                  <a:lnTo>
                    <a:pt x="152717" y="81394"/>
                  </a:lnTo>
                  <a:lnTo>
                    <a:pt x="141732" y="42900"/>
                  </a:lnTo>
                  <a:lnTo>
                    <a:pt x="122161" y="21590"/>
                  </a:lnTo>
                  <a:lnTo>
                    <a:pt x="79679" y="9829"/>
                  </a:lnTo>
                  <a:lnTo>
                    <a:pt x="0" y="0"/>
                  </a:lnTo>
                  <a:lnTo>
                    <a:pt x="56705" y="10325"/>
                  </a:lnTo>
                  <a:lnTo>
                    <a:pt x="90982" y="25412"/>
                  </a:lnTo>
                  <a:lnTo>
                    <a:pt x="116674" y="55791"/>
                  </a:lnTo>
                  <a:lnTo>
                    <a:pt x="147637" y="111925"/>
                  </a:lnTo>
                  <a:lnTo>
                    <a:pt x="173228" y="73583"/>
                  </a:lnTo>
                  <a:lnTo>
                    <a:pt x="199783" y="53390"/>
                  </a:lnTo>
                  <a:lnTo>
                    <a:pt x="243522" y="44627"/>
                  </a:lnTo>
                  <a:lnTo>
                    <a:pt x="320662" y="40627"/>
                  </a:lnTo>
                  <a:close/>
                </a:path>
                <a:path w="3310254" h="868680">
                  <a:moveTo>
                    <a:pt x="883170" y="781799"/>
                  </a:moveTo>
                  <a:lnTo>
                    <a:pt x="831875" y="759548"/>
                  </a:lnTo>
                  <a:lnTo>
                    <a:pt x="797280" y="756373"/>
                  </a:lnTo>
                  <a:lnTo>
                    <a:pt x="763651" y="776109"/>
                  </a:lnTo>
                  <a:lnTo>
                    <a:pt x="715225" y="822566"/>
                  </a:lnTo>
                  <a:lnTo>
                    <a:pt x="704240" y="784072"/>
                  </a:lnTo>
                  <a:lnTo>
                    <a:pt x="684669" y="762762"/>
                  </a:lnTo>
                  <a:lnTo>
                    <a:pt x="642200" y="751014"/>
                  </a:lnTo>
                  <a:lnTo>
                    <a:pt x="562508" y="741172"/>
                  </a:lnTo>
                  <a:lnTo>
                    <a:pt x="619213" y="751497"/>
                  </a:lnTo>
                  <a:lnTo>
                    <a:pt x="653503" y="766597"/>
                  </a:lnTo>
                  <a:lnTo>
                    <a:pt x="679196" y="796963"/>
                  </a:lnTo>
                  <a:lnTo>
                    <a:pt x="710145" y="853097"/>
                  </a:lnTo>
                  <a:lnTo>
                    <a:pt x="735749" y="814768"/>
                  </a:lnTo>
                  <a:lnTo>
                    <a:pt x="762292" y="794575"/>
                  </a:lnTo>
                  <a:lnTo>
                    <a:pt x="806030" y="785812"/>
                  </a:lnTo>
                  <a:lnTo>
                    <a:pt x="883170" y="781799"/>
                  </a:lnTo>
                  <a:close/>
                </a:path>
                <a:path w="3310254" h="868680">
                  <a:moveTo>
                    <a:pt x="1950999" y="286258"/>
                  </a:moveTo>
                  <a:lnTo>
                    <a:pt x="1839556" y="237909"/>
                  </a:lnTo>
                  <a:lnTo>
                    <a:pt x="1764398" y="231013"/>
                  </a:lnTo>
                  <a:lnTo>
                    <a:pt x="1691322" y="273888"/>
                  </a:lnTo>
                  <a:lnTo>
                    <a:pt x="1586141" y="374815"/>
                  </a:lnTo>
                  <a:lnTo>
                    <a:pt x="1562277" y="291198"/>
                  </a:lnTo>
                  <a:lnTo>
                    <a:pt x="1519770" y="244906"/>
                  </a:lnTo>
                  <a:lnTo>
                    <a:pt x="1427505" y="219354"/>
                  </a:lnTo>
                  <a:lnTo>
                    <a:pt x="1254379" y="197993"/>
                  </a:lnTo>
                  <a:lnTo>
                    <a:pt x="1377569" y="220408"/>
                  </a:lnTo>
                  <a:lnTo>
                    <a:pt x="1452041" y="253212"/>
                  </a:lnTo>
                  <a:lnTo>
                    <a:pt x="1507871" y="319201"/>
                  </a:lnTo>
                  <a:lnTo>
                    <a:pt x="1575104" y="441159"/>
                  </a:lnTo>
                  <a:lnTo>
                    <a:pt x="1630718" y="357873"/>
                  </a:lnTo>
                  <a:lnTo>
                    <a:pt x="1688401" y="313969"/>
                  </a:lnTo>
                  <a:lnTo>
                    <a:pt x="1783422" y="294932"/>
                  </a:lnTo>
                  <a:lnTo>
                    <a:pt x="1950999" y="286258"/>
                  </a:lnTo>
                  <a:close/>
                </a:path>
                <a:path w="3310254" h="868680">
                  <a:moveTo>
                    <a:pt x="2163775" y="776528"/>
                  </a:moveTo>
                  <a:lnTo>
                    <a:pt x="2097925" y="747966"/>
                  </a:lnTo>
                  <a:lnTo>
                    <a:pt x="2053513" y="743889"/>
                  </a:lnTo>
                  <a:lnTo>
                    <a:pt x="2010333" y="769226"/>
                  </a:lnTo>
                  <a:lnTo>
                    <a:pt x="1948180" y="828865"/>
                  </a:lnTo>
                  <a:lnTo>
                    <a:pt x="1934083" y="779449"/>
                  </a:lnTo>
                  <a:lnTo>
                    <a:pt x="1908962" y="752094"/>
                  </a:lnTo>
                  <a:lnTo>
                    <a:pt x="1854441" y="737006"/>
                  </a:lnTo>
                  <a:lnTo>
                    <a:pt x="1752142" y="724369"/>
                  </a:lnTo>
                  <a:lnTo>
                    <a:pt x="1824939" y="737616"/>
                  </a:lnTo>
                  <a:lnTo>
                    <a:pt x="1868944" y="757008"/>
                  </a:lnTo>
                  <a:lnTo>
                    <a:pt x="1901926" y="795997"/>
                  </a:lnTo>
                  <a:lnTo>
                    <a:pt x="1941664" y="868057"/>
                  </a:lnTo>
                  <a:lnTo>
                    <a:pt x="1974519" y="818845"/>
                  </a:lnTo>
                  <a:lnTo>
                    <a:pt x="2008606" y="792899"/>
                  </a:lnTo>
                  <a:lnTo>
                    <a:pt x="2064753" y="781659"/>
                  </a:lnTo>
                  <a:lnTo>
                    <a:pt x="2163775" y="776528"/>
                  </a:lnTo>
                  <a:close/>
                </a:path>
                <a:path w="3310254" h="868680">
                  <a:moveTo>
                    <a:pt x="2893225" y="141033"/>
                  </a:moveTo>
                  <a:lnTo>
                    <a:pt x="2841917" y="118770"/>
                  </a:lnTo>
                  <a:lnTo>
                    <a:pt x="2807322" y="115595"/>
                  </a:lnTo>
                  <a:lnTo>
                    <a:pt x="2773692" y="135331"/>
                  </a:lnTo>
                  <a:lnTo>
                    <a:pt x="2725280" y="181787"/>
                  </a:lnTo>
                  <a:lnTo>
                    <a:pt x="2714294" y="143306"/>
                  </a:lnTo>
                  <a:lnTo>
                    <a:pt x="2694724" y="121996"/>
                  </a:lnTo>
                  <a:lnTo>
                    <a:pt x="2652242" y="110248"/>
                  </a:lnTo>
                  <a:lnTo>
                    <a:pt x="2572562" y="100406"/>
                  </a:lnTo>
                  <a:lnTo>
                    <a:pt x="2629268" y="110731"/>
                  </a:lnTo>
                  <a:lnTo>
                    <a:pt x="2663545" y="125831"/>
                  </a:lnTo>
                  <a:lnTo>
                    <a:pt x="2689237" y="156197"/>
                  </a:lnTo>
                  <a:lnTo>
                    <a:pt x="2720200" y="212331"/>
                  </a:lnTo>
                  <a:lnTo>
                    <a:pt x="2745790" y="174002"/>
                  </a:lnTo>
                  <a:lnTo>
                    <a:pt x="2772346" y="153797"/>
                  </a:lnTo>
                  <a:lnTo>
                    <a:pt x="2816085" y="145034"/>
                  </a:lnTo>
                  <a:lnTo>
                    <a:pt x="2893225" y="141033"/>
                  </a:lnTo>
                  <a:close/>
                </a:path>
                <a:path w="3310254" h="868680">
                  <a:moveTo>
                    <a:pt x="3309670" y="641261"/>
                  </a:moveTo>
                  <a:lnTo>
                    <a:pt x="3258362" y="619010"/>
                  </a:lnTo>
                  <a:lnTo>
                    <a:pt x="3223768" y="615835"/>
                  </a:lnTo>
                  <a:lnTo>
                    <a:pt x="3190138" y="635571"/>
                  </a:lnTo>
                  <a:lnTo>
                    <a:pt x="3141726" y="682028"/>
                  </a:lnTo>
                  <a:lnTo>
                    <a:pt x="3130740" y="643534"/>
                  </a:lnTo>
                  <a:lnTo>
                    <a:pt x="3111169" y="622223"/>
                  </a:lnTo>
                  <a:lnTo>
                    <a:pt x="3068688" y="610463"/>
                  </a:lnTo>
                  <a:lnTo>
                    <a:pt x="2989008" y="600633"/>
                  </a:lnTo>
                  <a:lnTo>
                    <a:pt x="3045714" y="610946"/>
                  </a:lnTo>
                  <a:lnTo>
                    <a:pt x="3079991" y="626046"/>
                  </a:lnTo>
                  <a:lnTo>
                    <a:pt x="3105683" y="656424"/>
                  </a:lnTo>
                  <a:lnTo>
                    <a:pt x="3136646" y="712558"/>
                  </a:lnTo>
                  <a:lnTo>
                    <a:pt x="3162236" y="674217"/>
                  </a:lnTo>
                  <a:lnTo>
                    <a:pt x="3188792" y="654011"/>
                  </a:lnTo>
                  <a:lnTo>
                    <a:pt x="3232531" y="645261"/>
                  </a:lnTo>
                  <a:lnTo>
                    <a:pt x="3309670" y="64126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915930" y="1331900"/>
              <a:ext cx="2175202" cy="97419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70720" y="0"/>
              <a:ext cx="2652658" cy="1090511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88228" y="0"/>
              <a:ext cx="2974241" cy="893327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5" y="4176255"/>
              <a:ext cx="17343234" cy="4575835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15513012" y="5231459"/>
              <a:ext cx="1835785" cy="3803015"/>
            </a:xfrm>
            <a:custGeom>
              <a:avLst/>
              <a:gdLst/>
              <a:ahLst/>
              <a:cxnLst/>
              <a:rect l="l" t="t" r="r" b="b"/>
              <a:pathLst>
                <a:path w="1835784" h="3803015">
                  <a:moveTo>
                    <a:pt x="1835175" y="0"/>
                  </a:moveTo>
                  <a:lnTo>
                    <a:pt x="1614665" y="0"/>
                  </a:lnTo>
                  <a:lnTo>
                    <a:pt x="1792224" y="1447787"/>
                  </a:lnTo>
                  <a:lnTo>
                    <a:pt x="1440294" y="1346187"/>
                  </a:lnTo>
                  <a:lnTo>
                    <a:pt x="1256118" y="1174292"/>
                  </a:lnTo>
                  <a:lnTo>
                    <a:pt x="1198549" y="898994"/>
                  </a:lnTo>
                  <a:lnTo>
                    <a:pt x="1283906" y="551218"/>
                  </a:lnTo>
                  <a:lnTo>
                    <a:pt x="1166139" y="494792"/>
                  </a:lnTo>
                  <a:lnTo>
                    <a:pt x="1150264" y="122720"/>
                  </a:lnTo>
                  <a:lnTo>
                    <a:pt x="959053" y="122720"/>
                  </a:lnTo>
                  <a:lnTo>
                    <a:pt x="814578" y="766483"/>
                  </a:lnTo>
                  <a:lnTo>
                    <a:pt x="834644" y="974217"/>
                  </a:lnTo>
                  <a:lnTo>
                    <a:pt x="830084" y="996010"/>
                  </a:lnTo>
                  <a:lnTo>
                    <a:pt x="767448" y="1342110"/>
                  </a:lnTo>
                  <a:lnTo>
                    <a:pt x="749630" y="1563357"/>
                  </a:lnTo>
                  <a:lnTo>
                    <a:pt x="758063" y="1790700"/>
                  </a:lnTo>
                  <a:lnTo>
                    <a:pt x="758240" y="1829117"/>
                  </a:lnTo>
                  <a:lnTo>
                    <a:pt x="746772" y="1893087"/>
                  </a:lnTo>
                  <a:lnTo>
                    <a:pt x="721169" y="1940420"/>
                  </a:lnTo>
                  <a:lnTo>
                    <a:pt x="683374" y="1971738"/>
                  </a:lnTo>
                  <a:lnTo>
                    <a:pt x="635393" y="1987651"/>
                  </a:lnTo>
                  <a:lnTo>
                    <a:pt x="608177" y="1990026"/>
                  </a:lnTo>
                  <a:lnTo>
                    <a:pt x="579158" y="1988781"/>
                  </a:lnTo>
                  <a:lnTo>
                    <a:pt x="516636" y="1975739"/>
                  </a:lnTo>
                  <a:lnTo>
                    <a:pt x="449808" y="1949145"/>
                  </a:lnTo>
                  <a:lnTo>
                    <a:pt x="415391" y="1930958"/>
                  </a:lnTo>
                  <a:lnTo>
                    <a:pt x="380631" y="1909610"/>
                  </a:lnTo>
                  <a:lnTo>
                    <a:pt x="345782" y="1885188"/>
                  </a:lnTo>
                  <a:lnTo>
                    <a:pt x="311073" y="1857756"/>
                  </a:lnTo>
                  <a:lnTo>
                    <a:pt x="276771" y="1827403"/>
                  </a:lnTo>
                  <a:lnTo>
                    <a:pt x="243103" y="1794192"/>
                  </a:lnTo>
                  <a:lnTo>
                    <a:pt x="210324" y="1758213"/>
                  </a:lnTo>
                  <a:lnTo>
                    <a:pt x="178663" y="1719541"/>
                  </a:lnTo>
                  <a:lnTo>
                    <a:pt x="148399" y="1678254"/>
                  </a:lnTo>
                  <a:lnTo>
                    <a:pt x="119748" y="1634413"/>
                  </a:lnTo>
                  <a:lnTo>
                    <a:pt x="92976" y="1588122"/>
                  </a:lnTo>
                  <a:lnTo>
                    <a:pt x="68313" y="1539430"/>
                  </a:lnTo>
                  <a:lnTo>
                    <a:pt x="0" y="1739493"/>
                  </a:lnTo>
                  <a:lnTo>
                    <a:pt x="124091" y="2020633"/>
                  </a:lnTo>
                  <a:lnTo>
                    <a:pt x="223799" y="2172614"/>
                  </a:lnTo>
                  <a:lnTo>
                    <a:pt x="351650" y="2247887"/>
                  </a:lnTo>
                  <a:lnTo>
                    <a:pt x="560158" y="2298877"/>
                  </a:lnTo>
                  <a:lnTo>
                    <a:pt x="506082" y="2650147"/>
                  </a:lnTo>
                  <a:lnTo>
                    <a:pt x="486613" y="2923883"/>
                  </a:lnTo>
                  <a:lnTo>
                    <a:pt x="500468" y="3261080"/>
                  </a:lnTo>
                  <a:lnTo>
                    <a:pt x="546354" y="3802710"/>
                  </a:lnTo>
                  <a:lnTo>
                    <a:pt x="1222451" y="3774605"/>
                  </a:lnTo>
                  <a:lnTo>
                    <a:pt x="1046708" y="2725470"/>
                  </a:lnTo>
                  <a:lnTo>
                    <a:pt x="994524" y="2039988"/>
                  </a:lnTo>
                  <a:lnTo>
                    <a:pt x="1071664" y="1415973"/>
                  </a:lnTo>
                  <a:lnTo>
                    <a:pt x="1074585" y="1404061"/>
                  </a:lnTo>
                  <a:lnTo>
                    <a:pt x="1153045" y="1488363"/>
                  </a:lnTo>
                  <a:lnTo>
                    <a:pt x="1792224" y="1899640"/>
                  </a:lnTo>
                  <a:lnTo>
                    <a:pt x="1835175" y="2246769"/>
                  </a:lnTo>
                  <a:lnTo>
                    <a:pt x="1835175" y="1447787"/>
                  </a:lnTo>
                  <a:lnTo>
                    <a:pt x="1835175" y="0"/>
                  </a:lnTo>
                  <a:close/>
                </a:path>
              </a:pathLst>
            </a:custGeom>
            <a:solidFill>
              <a:srgbClr val="391E3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4503976" y="5305835"/>
              <a:ext cx="2005964" cy="3676650"/>
            </a:xfrm>
            <a:custGeom>
              <a:avLst/>
              <a:gdLst/>
              <a:ahLst/>
              <a:cxnLst/>
              <a:rect l="l" t="t" r="r" b="b"/>
              <a:pathLst>
                <a:path w="2005965" h="3676650">
                  <a:moveTo>
                    <a:pt x="1523979" y="0"/>
                  </a:moveTo>
                  <a:lnTo>
                    <a:pt x="800092" y="0"/>
                  </a:lnTo>
                  <a:lnTo>
                    <a:pt x="977650" y="1447787"/>
                  </a:lnTo>
                  <a:lnTo>
                    <a:pt x="625720" y="1346187"/>
                  </a:lnTo>
                  <a:lnTo>
                    <a:pt x="441539" y="1174292"/>
                  </a:lnTo>
                  <a:lnTo>
                    <a:pt x="364924" y="807878"/>
                  </a:lnTo>
                  <a:lnTo>
                    <a:pt x="335691" y="122720"/>
                  </a:lnTo>
                  <a:lnTo>
                    <a:pt x="144479" y="122720"/>
                  </a:lnTo>
                  <a:lnTo>
                    <a:pt x="0" y="766482"/>
                  </a:lnTo>
                  <a:lnTo>
                    <a:pt x="38628" y="1166166"/>
                  </a:lnTo>
                  <a:lnTo>
                    <a:pt x="338475" y="1488356"/>
                  </a:lnTo>
                  <a:lnTo>
                    <a:pt x="977650" y="1899640"/>
                  </a:lnTo>
                  <a:lnTo>
                    <a:pt x="1193118" y="3640772"/>
                  </a:lnTo>
                  <a:lnTo>
                    <a:pt x="2005436" y="3676561"/>
                  </a:lnTo>
                  <a:lnTo>
                    <a:pt x="1523979" y="0"/>
                  </a:lnTo>
                  <a:close/>
                </a:path>
              </a:pathLst>
            </a:custGeom>
            <a:solidFill>
              <a:srgbClr val="5433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6838088" y="5568018"/>
              <a:ext cx="510540" cy="3223260"/>
            </a:xfrm>
            <a:custGeom>
              <a:avLst/>
              <a:gdLst/>
              <a:ahLst/>
              <a:cxnLst/>
              <a:rect l="l" t="t" r="r" b="b"/>
              <a:pathLst>
                <a:path w="510540" h="3223259">
                  <a:moveTo>
                    <a:pt x="510111" y="0"/>
                  </a:moveTo>
                  <a:lnTo>
                    <a:pt x="170726" y="85355"/>
                  </a:lnTo>
                  <a:lnTo>
                    <a:pt x="138290" y="584759"/>
                  </a:lnTo>
                  <a:lnTo>
                    <a:pt x="80243" y="1662250"/>
                  </a:lnTo>
                  <a:lnTo>
                    <a:pt x="24756" y="2735664"/>
                  </a:lnTo>
                  <a:lnTo>
                    <a:pt x="0" y="3222839"/>
                  </a:lnTo>
                  <a:lnTo>
                    <a:pt x="484873" y="3222839"/>
                  </a:lnTo>
                  <a:lnTo>
                    <a:pt x="510111" y="2650425"/>
                  </a:lnTo>
                  <a:lnTo>
                    <a:pt x="510111" y="0"/>
                  </a:lnTo>
                  <a:close/>
                </a:path>
              </a:pathLst>
            </a:custGeom>
            <a:solidFill>
              <a:srgbClr val="532C4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5832140" y="2798277"/>
              <a:ext cx="1516380" cy="3467735"/>
            </a:xfrm>
            <a:custGeom>
              <a:avLst/>
              <a:gdLst/>
              <a:ahLst/>
              <a:cxnLst/>
              <a:rect l="l" t="t" r="r" b="b"/>
              <a:pathLst>
                <a:path w="1516380" h="3467735">
                  <a:moveTo>
                    <a:pt x="1516060" y="3078034"/>
                  </a:moveTo>
                  <a:lnTo>
                    <a:pt x="1067262" y="3078034"/>
                  </a:lnTo>
                  <a:lnTo>
                    <a:pt x="1082311" y="3123690"/>
                  </a:lnTo>
                  <a:lnTo>
                    <a:pt x="1101591" y="3167632"/>
                  </a:lnTo>
                  <a:lnTo>
                    <a:pt x="1124821" y="3209612"/>
                  </a:lnTo>
                  <a:lnTo>
                    <a:pt x="1151720" y="3249385"/>
                  </a:lnTo>
                  <a:lnTo>
                    <a:pt x="1182005" y="3286705"/>
                  </a:lnTo>
                  <a:lnTo>
                    <a:pt x="1215396" y="3321325"/>
                  </a:lnTo>
                  <a:lnTo>
                    <a:pt x="1251612" y="3352999"/>
                  </a:lnTo>
                  <a:lnTo>
                    <a:pt x="1290370" y="3381481"/>
                  </a:lnTo>
                  <a:lnTo>
                    <a:pt x="1331390" y="3406526"/>
                  </a:lnTo>
                  <a:lnTo>
                    <a:pt x="1374391" y="3427887"/>
                  </a:lnTo>
                  <a:lnTo>
                    <a:pt x="1419090" y="3445317"/>
                  </a:lnTo>
                  <a:lnTo>
                    <a:pt x="1465207" y="3458571"/>
                  </a:lnTo>
                  <a:lnTo>
                    <a:pt x="1512461" y="3467403"/>
                  </a:lnTo>
                  <a:lnTo>
                    <a:pt x="1516060" y="3467719"/>
                  </a:lnTo>
                  <a:lnTo>
                    <a:pt x="1516060" y="3078034"/>
                  </a:lnTo>
                  <a:close/>
                </a:path>
                <a:path w="1516380" h="3467735">
                  <a:moveTo>
                    <a:pt x="443676" y="1638083"/>
                  </a:moveTo>
                  <a:lnTo>
                    <a:pt x="396652" y="1643022"/>
                  </a:lnTo>
                  <a:lnTo>
                    <a:pt x="350358" y="1652949"/>
                  </a:lnTo>
                  <a:lnTo>
                    <a:pt x="305202" y="1667582"/>
                  </a:lnTo>
                  <a:lnTo>
                    <a:pt x="261591" y="1686642"/>
                  </a:lnTo>
                  <a:lnTo>
                    <a:pt x="219934" y="1709846"/>
                  </a:lnTo>
                  <a:lnTo>
                    <a:pt x="180637" y="1736915"/>
                  </a:lnTo>
                  <a:lnTo>
                    <a:pt x="144109" y="1767566"/>
                  </a:lnTo>
                  <a:lnTo>
                    <a:pt x="110758" y="1801520"/>
                  </a:lnTo>
                  <a:lnTo>
                    <a:pt x="80991" y="1838496"/>
                  </a:lnTo>
                  <a:lnTo>
                    <a:pt x="55217" y="1878211"/>
                  </a:lnTo>
                  <a:lnTo>
                    <a:pt x="33842" y="1920387"/>
                  </a:lnTo>
                  <a:lnTo>
                    <a:pt x="17275" y="1964741"/>
                  </a:lnTo>
                  <a:lnTo>
                    <a:pt x="5923" y="2010992"/>
                  </a:lnTo>
                  <a:lnTo>
                    <a:pt x="186" y="2058269"/>
                  </a:lnTo>
                  <a:lnTo>
                    <a:pt x="0" y="2105616"/>
                  </a:lnTo>
                  <a:lnTo>
                    <a:pt x="5080" y="2152624"/>
                  </a:lnTo>
                  <a:lnTo>
                    <a:pt x="15146" y="2198888"/>
                  </a:lnTo>
                  <a:lnTo>
                    <a:pt x="29916" y="2244000"/>
                  </a:lnTo>
                  <a:lnTo>
                    <a:pt x="49106" y="2287553"/>
                  </a:lnTo>
                  <a:lnTo>
                    <a:pt x="72436" y="2329140"/>
                  </a:lnTo>
                  <a:lnTo>
                    <a:pt x="99622" y="2368355"/>
                  </a:lnTo>
                  <a:lnTo>
                    <a:pt x="130384" y="2404790"/>
                  </a:lnTo>
                  <a:lnTo>
                    <a:pt x="164438" y="2438038"/>
                  </a:lnTo>
                  <a:lnTo>
                    <a:pt x="201502" y="2467692"/>
                  </a:lnTo>
                  <a:lnTo>
                    <a:pt x="241295" y="2493346"/>
                  </a:lnTo>
                  <a:lnTo>
                    <a:pt x="283534" y="2514592"/>
                  </a:lnTo>
                  <a:lnTo>
                    <a:pt x="327938" y="2531024"/>
                  </a:lnTo>
                  <a:lnTo>
                    <a:pt x="374223" y="2542233"/>
                  </a:lnTo>
                  <a:lnTo>
                    <a:pt x="346765" y="2577168"/>
                  </a:lnTo>
                  <a:lnTo>
                    <a:pt x="324407" y="2614971"/>
                  </a:lnTo>
                  <a:lnTo>
                    <a:pt x="307044" y="2655130"/>
                  </a:lnTo>
                  <a:lnTo>
                    <a:pt x="294572" y="2697134"/>
                  </a:lnTo>
                  <a:lnTo>
                    <a:pt x="286886" y="2740470"/>
                  </a:lnTo>
                  <a:lnTo>
                    <a:pt x="283881" y="2784629"/>
                  </a:lnTo>
                  <a:lnTo>
                    <a:pt x="285451" y="2829096"/>
                  </a:lnTo>
                  <a:lnTo>
                    <a:pt x="291494" y="2873362"/>
                  </a:lnTo>
                  <a:lnTo>
                    <a:pt x="301902" y="2916913"/>
                  </a:lnTo>
                  <a:lnTo>
                    <a:pt x="316573" y="2959239"/>
                  </a:lnTo>
                  <a:lnTo>
                    <a:pt x="335400" y="2999828"/>
                  </a:lnTo>
                  <a:lnTo>
                    <a:pt x="358279" y="3038167"/>
                  </a:lnTo>
                  <a:lnTo>
                    <a:pt x="385106" y="3073746"/>
                  </a:lnTo>
                  <a:lnTo>
                    <a:pt x="415775" y="3106052"/>
                  </a:lnTo>
                  <a:lnTo>
                    <a:pt x="450182" y="3134574"/>
                  </a:lnTo>
                  <a:lnTo>
                    <a:pt x="490356" y="3160406"/>
                  </a:lnTo>
                  <a:lnTo>
                    <a:pt x="532927" y="3181262"/>
                  </a:lnTo>
                  <a:lnTo>
                    <a:pt x="577446" y="3197236"/>
                  </a:lnTo>
                  <a:lnTo>
                    <a:pt x="623462" y="3208424"/>
                  </a:lnTo>
                  <a:lnTo>
                    <a:pt x="670529" y="3214922"/>
                  </a:lnTo>
                  <a:lnTo>
                    <a:pt x="718195" y="3216825"/>
                  </a:lnTo>
                  <a:lnTo>
                    <a:pt x="766013" y="3214227"/>
                  </a:lnTo>
                  <a:lnTo>
                    <a:pt x="813534" y="3207224"/>
                  </a:lnTo>
                  <a:lnTo>
                    <a:pt x="860308" y="3195911"/>
                  </a:lnTo>
                  <a:lnTo>
                    <a:pt x="905886" y="3180384"/>
                  </a:lnTo>
                  <a:lnTo>
                    <a:pt x="949819" y="3160737"/>
                  </a:lnTo>
                  <a:lnTo>
                    <a:pt x="991659" y="3137067"/>
                  </a:lnTo>
                  <a:lnTo>
                    <a:pt x="1030956" y="3109467"/>
                  </a:lnTo>
                  <a:lnTo>
                    <a:pt x="1067262" y="3078034"/>
                  </a:lnTo>
                  <a:lnTo>
                    <a:pt x="1516060" y="3078034"/>
                  </a:lnTo>
                  <a:lnTo>
                    <a:pt x="1516060" y="1644293"/>
                  </a:lnTo>
                  <a:lnTo>
                    <a:pt x="538282" y="1644293"/>
                  </a:lnTo>
                  <a:lnTo>
                    <a:pt x="491021" y="1638413"/>
                  </a:lnTo>
                  <a:lnTo>
                    <a:pt x="443676" y="1638083"/>
                  </a:lnTo>
                  <a:close/>
                </a:path>
                <a:path w="1516380" h="3467735">
                  <a:moveTo>
                    <a:pt x="706021" y="848008"/>
                  </a:moveTo>
                  <a:lnTo>
                    <a:pt x="658311" y="850182"/>
                  </a:lnTo>
                  <a:lnTo>
                    <a:pt x="611077" y="857894"/>
                  </a:lnTo>
                  <a:lnTo>
                    <a:pt x="564868" y="870851"/>
                  </a:lnTo>
                  <a:lnTo>
                    <a:pt x="520235" y="888763"/>
                  </a:lnTo>
                  <a:lnTo>
                    <a:pt x="477725" y="911337"/>
                  </a:lnTo>
                  <a:lnTo>
                    <a:pt x="437888" y="938281"/>
                  </a:lnTo>
                  <a:lnTo>
                    <a:pt x="401272" y="969305"/>
                  </a:lnTo>
                  <a:lnTo>
                    <a:pt x="368428" y="1004115"/>
                  </a:lnTo>
                  <a:lnTo>
                    <a:pt x="339903" y="1042422"/>
                  </a:lnTo>
                  <a:lnTo>
                    <a:pt x="316248" y="1083932"/>
                  </a:lnTo>
                  <a:lnTo>
                    <a:pt x="298010" y="1128355"/>
                  </a:lnTo>
                  <a:lnTo>
                    <a:pt x="285792" y="1174797"/>
                  </a:lnTo>
                  <a:lnTo>
                    <a:pt x="279652" y="1222180"/>
                  </a:lnTo>
                  <a:lnTo>
                    <a:pt x="279329" y="1269940"/>
                  </a:lnTo>
                  <a:lnTo>
                    <a:pt x="284560" y="1317512"/>
                  </a:lnTo>
                  <a:lnTo>
                    <a:pt x="295083" y="1364335"/>
                  </a:lnTo>
                  <a:lnTo>
                    <a:pt x="310635" y="1409844"/>
                  </a:lnTo>
                  <a:lnTo>
                    <a:pt x="330954" y="1453476"/>
                  </a:lnTo>
                  <a:lnTo>
                    <a:pt x="355777" y="1494667"/>
                  </a:lnTo>
                  <a:lnTo>
                    <a:pt x="384843" y="1532854"/>
                  </a:lnTo>
                  <a:lnTo>
                    <a:pt x="417889" y="1567473"/>
                  </a:lnTo>
                  <a:lnTo>
                    <a:pt x="454652" y="1597962"/>
                  </a:lnTo>
                  <a:lnTo>
                    <a:pt x="494871" y="1623756"/>
                  </a:lnTo>
                  <a:lnTo>
                    <a:pt x="538282" y="1644293"/>
                  </a:lnTo>
                  <a:lnTo>
                    <a:pt x="1516060" y="1644293"/>
                  </a:lnTo>
                  <a:lnTo>
                    <a:pt x="1516060" y="861439"/>
                  </a:lnTo>
                  <a:lnTo>
                    <a:pt x="800676" y="861439"/>
                  </a:lnTo>
                  <a:lnTo>
                    <a:pt x="753660" y="851663"/>
                  </a:lnTo>
                  <a:lnTo>
                    <a:pt x="706021" y="848008"/>
                  </a:lnTo>
                  <a:close/>
                </a:path>
                <a:path w="1516380" h="3467735">
                  <a:moveTo>
                    <a:pt x="1333697" y="0"/>
                  </a:moveTo>
                  <a:lnTo>
                    <a:pt x="1284067" y="2831"/>
                  </a:lnTo>
                  <a:lnTo>
                    <a:pt x="1234999" y="9709"/>
                  </a:lnTo>
                  <a:lnTo>
                    <a:pt x="1186953" y="20857"/>
                  </a:lnTo>
                  <a:lnTo>
                    <a:pt x="1140389" y="36499"/>
                  </a:lnTo>
                  <a:lnTo>
                    <a:pt x="1095767" y="56857"/>
                  </a:lnTo>
                  <a:lnTo>
                    <a:pt x="1053546" y="82154"/>
                  </a:lnTo>
                  <a:lnTo>
                    <a:pt x="1013630" y="113476"/>
                  </a:lnTo>
                  <a:lnTo>
                    <a:pt x="978092" y="149941"/>
                  </a:lnTo>
                  <a:lnTo>
                    <a:pt x="947722" y="190797"/>
                  </a:lnTo>
                  <a:lnTo>
                    <a:pt x="923308" y="235291"/>
                  </a:lnTo>
                  <a:lnTo>
                    <a:pt x="911140" y="278929"/>
                  </a:lnTo>
                  <a:lnTo>
                    <a:pt x="907318" y="325123"/>
                  </a:lnTo>
                  <a:lnTo>
                    <a:pt x="904316" y="369867"/>
                  </a:lnTo>
                  <a:lnTo>
                    <a:pt x="894606" y="409154"/>
                  </a:lnTo>
                  <a:lnTo>
                    <a:pt x="873921" y="439842"/>
                  </a:lnTo>
                  <a:lnTo>
                    <a:pt x="844968" y="464577"/>
                  </a:lnTo>
                  <a:lnTo>
                    <a:pt x="776299" y="509721"/>
                  </a:lnTo>
                  <a:lnTo>
                    <a:pt x="743601" y="536892"/>
                  </a:lnTo>
                  <a:lnTo>
                    <a:pt x="716673" y="571640"/>
                  </a:lnTo>
                  <a:lnTo>
                    <a:pt x="699026" y="617345"/>
                  </a:lnTo>
                  <a:lnTo>
                    <a:pt x="693816" y="663793"/>
                  </a:lnTo>
                  <a:lnTo>
                    <a:pt x="698447" y="710290"/>
                  </a:lnTo>
                  <a:lnTo>
                    <a:pt x="712184" y="755070"/>
                  </a:lnTo>
                  <a:lnTo>
                    <a:pt x="734292" y="796366"/>
                  </a:lnTo>
                  <a:lnTo>
                    <a:pt x="764035" y="832411"/>
                  </a:lnTo>
                  <a:lnTo>
                    <a:pt x="800676" y="861439"/>
                  </a:lnTo>
                  <a:lnTo>
                    <a:pt x="1516060" y="861439"/>
                  </a:lnTo>
                  <a:lnTo>
                    <a:pt x="1516060" y="473664"/>
                  </a:lnTo>
                  <a:lnTo>
                    <a:pt x="905642" y="429804"/>
                  </a:lnTo>
                  <a:lnTo>
                    <a:pt x="917948" y="415910"/>
                  </a:lnTo>
                  <a:lnTo>
                    <a:pt x="917638" y="409154"/>
                  </a:lnTo>
                  <a:lnTo>
                    <a:pt x="917424" y="402683"/>
                  </a:lnTo>
                  <a:lnTo>
                    <a:pt x="917277" y="396054"/>
                  </a:lnTo>
                  <a:lnTo>
                    <a:pt x="917186" y="389418"/>
                  </a:lnTo>
                  <a:lnTo>
                    <a:pt x="1516060" y="389418"/>
                  </a:lnTo>
                  <a:lnTo>
                    <a:pt x="1516060" y="22105"/>
                  </a:lnTo>
                  <a:lnTo>
                    <a:pt x="1479930" y="13405"/>
                  </a:lnTo>
                  <a:lnTo>
                    <a:pt x="1432806" y="5586"/>
                  </a:lnTo>
                  <a:lnTo>
                    <a:pt x="1383430" y="992"/>
                  </a:lnTo>
                  <a:lnTo>
                    <a:pt x="1333697" y="0"/>
                  </a:lnTo>
                  <a:close/>
                </a:path>
                <a:path w="1516380" h="3467735">
                  <a:moveTo>
                    <a:pt x="1516060" y="389418"/>
                  </a:moveTo>
                  <a:lnTo>
                    <a:pt x="917186" y="389418"/>
                  </a:lnTo>
                  <a:lnTo>
                    <a:pt x="917277" y="396054"/>
                  </a:lnTo>
                  <a:lnTo>
                    <a:pt x="917424" y="402683"/>
                  </a:lnTo>
                  <a:lnTo>
                    <a:pt x="917643" y="409303"/>
                  </a:lnTo>
                  <a:lnTo>
                    <a:pt x="917948" y="415910"/>
                  </a:lnTo>
                  <a:lnTo>
                    <a:pt x="905642" y="429804"/>
                  </a:lnTo>
                  <a:lnTo>
                    <a:pt x="1516060" y="473664"/>
                  </a:lnTo>
                  <a:lnTo>
                    <a:pt x="1516060" y="389418"/>
                  </a:lnTo>
                  <a:close/>
                </a:path>
              </a:pathLst>
            </a:custGeom>
            <a:solidFill>
              <a:srgbClr val="1C75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297176" y="4321869"/>
              <a:ext cx="133394" cy="211785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98208" y="5074005"/>
              <a:ext cx="96375" cy="18699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43189" y="4452379"/>
              <a:ext cx="121869" cy="170142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155257" y="4956398"/>
              <a:ext cx="173976" cy="11493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529040" y="5052691"/>
              <a:ext cx="124491" cy="18845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388123" y="4943892"/>
              <a:ext cx="105140" cy="202133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13354114" y="3649268"/>
              <a:ext cx="1804670" cy="1772285"/>
            </a:xfrm>
            <a:custGeom>
              <a:avLst/>
              <a:gdLst/>
              <a:ahLst/>
              <a:cxnLst/>
              <a:rect l="l" t="t" r="r" b="b"/>
              <a:pathLst>
                <a:path w="1804669" h="1772285">
                  <a:moveTo>
                    <a:pt x="230251" y="1263777"/>
                  </a:moveTo>
                  <a:lnTo>
                    <a:pt x="226098" y="1216761"/>
                  </a:lnTo>
                  <a:lnTo>
                    <a:pt x="211391" y="1161846"/>
                  </a:lnTo>
                  <a:lnTo>
                    <a:pt x="186436" y="1102626"/>
                  </a:lnTo>
                  <a:lnTo>
                    <a:pt x="154216" y="1047013"/>
                  </a:lnTo>
                  <a:lnTo>
                    <a:pt x="119253" y="1002182"/>
                  </a:lnTo>
                  <a:lnTo>
                    <a:pt x="84239" y="970534"/>
                  </a:lnTo>
                  <a:lnTo>
                    <a:pt x="51816" y="954481"/>
                  </a:lnTo>
                  <a:lnTo>
                    <a:pt x="24663" y="956449"/>
                  </a:lnTo>
                  <a:lnTo>
                    <a:pt x="6731" y="976934"/>
                  </a:lnTo>
                  <a:lnTo>
                    <a:pt x="0" y="1012469"/>
                  </a:lnTo>
                  <a:lnTo>
                    <a:pt x="4140" y="1059484"/>
                  </a:lnTo>
                  <a:lnTo>
                    <a:pt x="18846" y="1114399"/>
                  </a:lnTo>
                  <a:lnTo>
                    <a:pt x="43802" y="1173645"/>
                  </a:lnTo>
                  <a:lnTo>
                    <a:pt x="76034" y="1229245"/>
                  </a:lnTo>
                  <a:lnTo>
                    <a:pt x="110998" y="1274089"/>
                  </a:lnTo>
                  <a:lnTo>
                    <a:pt x="146011" y="1305725"/>
                  </a:lnTo>
                  <a:lnTo>
                    <a:pt x="178435" y="1321777"/>
                  </a:lnTo>
                  <a:lnTo>
                    <a:pt x="205574" y="1319822"/>
                  </a:lnTo>
                  <a:lnTo>
                    <a:pt x="223507" y="1299324"/>
                  </a:lnTo>
                  <a:lnTo>
                    <a:pt x="230251" y="1263777"/>
                  </a:lnTo>
                  <a:close/>
                </a:path>
                <a:path w="1804669" h="1772285">
                  <a:moveTo>
                    <a:pt x="1506029" y="1711058"/>
                  </a:moveTo>
                  <a:lnTo>
                    <a:pt x="1498993" y="1664385"/>
                  </a:lnTo>
                  <a:lnTo>
                    <a:pt x="1480934" y="1610487"/>
                  </a:lnTo>
                  <a:lnTo>
                    <a:pt x="1452372" y="1552905"/>
                  </a:lnTo>
                  <a:lnTo>
                    <a:pt x="1416786" y="1499374"/>
                  </a:lnTo>
                  <a:lnTo>
                    <a:pt x="1379131" y="1456778"/>
                  </a:lnTo>
                  <a:lnTo>
                    <a:pt x="1342224" y="1427353"/>
                  </a:lnTo>
                  <a:lnTo>
                    <a:pt x="1308887" y="1413332"/>
                  </a:lnTo>
                  <a:lnTo>
                    <a:pt x="1281899" y="1416977"/>
                  </a:lnTo>
                  <a:lnTo>
                    <a:pt x="1265262" y="1438516"/>
                  </a:lnTo>
                  <a:lnTo>
                    <a:pt x="1260741" y="1474406"/>
                  </a:lnTo>
                  <a:lnTo>
                    <a:pt x="1267764" y="1521079"/>
                  </a:lnTo>
                  <a:lnTo>
                    <a:pt x="1285824" y="1574977"/>
                  </a:lnTo>
                  <a:lnTo>
                    <a:pt x="1314386" y="1632559"/>
                  </a:lnTo>
                  <a:lnTo>
                    <a:pt x="1349971" y="1686077"/>
                  </a:lnTo>
                  <a:lnTo>
                    <a:pt x="1387627" y="1728673"/>
                  </a:lnTo>
                  <a:lnTo>
                    <a:pt x="1424520" y="1758099"/>
                  </a:lnTo>
                  <a:lnTo>
                    <a:pt x="1457871" y="1772119"/>
                  </a:lnTo>
                  <a:lnTo>
                    <a:pt x="1484858" y="1768500"/>
                  </a:lnTo>
                  <a:lnTo>
                    <a:pt x="1501495" y="1746935"/>
                  </a:lnTo>
                  <a:lnTo>
                    <a:pt x="1506029" y="1711058"/>
                  </a:lnTo>
                  <a:close/>
                </a:path>
                <a:path w="1804669" h="1772285">
                  <a:moveTo>
                    <a:pt x="1804225" y="32778"/>
                  </a:moveTo>
                  <a:lnTo>
                    <a:pt x="1791843" y="8534"/>
                  </a:lnTo>
                  <a:lnTo>
                    <a:pt x="1765985" y="0"/>
                  </a:lnTo>
                  <a:lnTo>
                    <a:pt x="1730641" y="7632"/>
                  </a:lnTo>
                  <a:lnTo>
                    <a:pt x="1688947" y="29768"/>
                  </a:lnTo>
                  <a:lnTo>
                    <a:pt x="1644103" y="64693"/>
                  </a:lnTo>
                  <a:lnTo>
                    <a:pt x="1599260" y="110744"/>
                  </a:lnTo>
                  <a:lnTo>
                    <a:pt x="1560588" y="162090"/>
                  </a:lnTo>
                  <a:lnTo>
                    <a:pt x="1532902" y="211747"/>
                  </a:lnTo>
                  <a:lnTo>
                    <a:pt x="1517396" y="256324"/>
                  </a:lnTo>
                  <a:lnTo>
                    <a:pt x="1515249" y="292430"/>
                  </a:lnTo>
                  <a:lnTo>
                    <a:pt x="1527632" y="316674"/>
                  </a:lnTo>
                  <a:lnTo>
                    <a:pt x="1553476" y="325221"/>
                  </a:lnTo>
                  <a:lnTo>
                    <a:pt x="1588833" y="317576"/>
                  </a:lnTo>
                  <a:lnTo>
                    <a:pt x="1630527" y="295452"/>
                  </a:lnTo>
                  <a:lnTo>
                    <a:pt x="1675371" y="260515"/>
                  </a:lnTo>
                  <a:lnTo>
                    <a:pt x="1720215" y="214464"/>
                  </a:lnTo>
                  <a:lnTo>
                    <a:pt x="1758886" y="163118"/>
                  </a:lnTo>
                  <a:lnTo>
                    <a:pt x="1786559" y="113461"/>
                  </a:lnTo>
                  <a:lnTo>
                    <a:pt x="1802066" y="68884"/>
                  </a:lnTo>
                  <a:lnTo>
                    <a:pt x="1804225" y="32778"/>
                  </a:lnTo>
                  <a:close/>
                </a:path>
              </a:pathLst>
            </a:custGeom>
            <a:solidFill>
              <a:srgbClr val="4FB1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11585346" y="5462650"/>
              <a:ext cx="567055" cy="513715"/>
            </a:xfrm>
            <a:custGeom>
              <a:avLst/>
              <a:gdLst/>
              <a:ahLst/>
              <a:cxnLst/>
              <a:rect l="l" t="t" r="r" b="b"/>
              <a:pathLst>
                <a:path w="567054" h="513714">
                  <a:moveTo>
                    <a:pt x="277672" y="40779"/>
                  </a:moveTo>
                  <a:lnTo>
                    <a:pt x="272262" y="12217"/>
                  </a:lnTo>
                  <a:lnTo>
                    <a:pt x="245872" y="0"/>
                  </a:lnTo>
                  <a:lnTo>
                    <a:pt x="204292" y="5651"/>
                  </a:lnTo>
                  <a:lnTo>
                    <a:pt x="153123" y="27520"/>
                  </a:lnTo>
                  <a:lnTo>
                    <a:pt x="97980" y="63919"/>
                  </a:lnTo>
                  <a:lnTo>
                    <a:pt x="49263" y="108546"/>
                  </a:lnTo>
                  <a:lnTo>
                    <a:pt x="15608" y="152857"/>
                  </a:lnTo>
                  <a:lnTo>
                    <a:pt x="0" y="191808"/>
                  </a:lnTo>
                  <a:lnTo>
                    <a:pt x="5422" y="220370"/>
                  </a:lnTo>
                  <a:lnTo>
                    <a:pt x="31813" y="232575"/>
                  </a:lnTo>
                  <a:lnTo>
                    <a:pt x="73393" y="226923"/>
                  </a:lnTo>
                  <a:lnTo>
                    <a:pt x="124561" y="205066"/>
                  </a:lnTo>
                  <a:lnTo>
                    <a:pt x="179705" y="168668"/>
                  </a:lnTo>
                  <a:lnTo>
                    <a:pt x="228422" y="124040"/>
                  </a:lnTo>
                  <a:lnTo>
                    <a:pt x="262077" y="79730"/>
                  </a:lnTo>
                  <a:lnTo>
                    <a:pt x="277672" y="40779"/>
                  </a:lnTo>
                  <a:close/>
                </a:path>
                <a:path w="567054" h="513714">
                  <a:moveTo>
                    <a:pt x="566750" y="290995"/>
                  </a:moveTo>
                  <a:lnTo>
                    <a:pt x="561390" y="235623"/>
                  </a:lnTo>
                  <a:lnTo>
                    <a:pt x="546417" y="196430"/>
                  </a:lnTo>
                  <a:lnTo>
                    <a:pt x="523049" y="179133"/>
                  </a:lnTo>
                  <a:lnTo>
                    <a:pt x="495376" y="188074"/>
                  </a:lnTo>
                  <a:lnTo>
                    <a:pt x="468680" y="220459"/>
                  </a:lnTo>
                  <a:lnTo>
                    <a:pt x="445947" y="271246"/>
                  </a:lnTo>
                  <a:lnTo>
                    <a:pt x="430161" y="335407"/>
                  </a:lnTo>
                  <a:lnTo>
                    <a:pt x="424675" y="401243"/>
                  </a:lnTo>
                  <a:lnTo>
                    <a:pt x="430034" y="456628"/>
                  </a:lnTo>
                  <a:lnTo>
                    <a:pt x="445008" y="495820"/>
                  </a:lnTo>
                  <a:lnTo>
                    <a:pt x="468388" y="513118"/>
                  </a:lnTo>
                  <a:lnTo>
                    <a:pt x="496049" y="504164"/>
                  </a:lnTo>
                  <a:lnTo>
                    <a:pt x="522744" y="471792"/>
                  </a:lnTo>
                  <a:lnTo>
                    <a:pt x="545490" y="421005"/>
                  </a:lnTo>
                  <a:lnTo>
                    <a:pt x="561276" y="356844"/>
                  </a:lnTo>
                  <a:lnTo>
                    <a:pt x="566750" y="290995"/>
                  </a:lnTo>
                  <a:close/>
                </a:path>
              </a:pathLst>
            </a:custGeom>
            <a:solidFill>
              <a:srgbClr val="3D9B5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13043448" y="4852020"/>
              <a:ext cx="209550" cy="292100"/>
            </a:xfrm>
            <a:custGeom>
              <a:avLst/>
              <a:gdLst/>
              <a:ahLst/>
              <a:cxnLst/>
              <a:rect l="l" t="t" r="r" b="b"/>
              <a:pathLst>
                <a:path w="209550" h="292100">
                  <a:moveTo>
                    <a:pt x="165290" y="0"/>
                  </a:moveTo>
                  <a:lnTo>
                    <a:pt x="128163" y="19559"/>
                  </a:lnTo>
                  <a:lnTo>
                    <a:pt x="87579" y="57626"/>
                  </a:lnTo>
                  <a:lnTo>
                    <a:pt x="48236" y="110713"/>
                  </a:lnTo>
                  <a:lnTo>
                    <a:pt x="17754" y="169334"/>
                  </a:lnTo>
                  <a:lnTo>
                    <a:pt x="1317" y="222491"/>
                  </a:lnTo>
                  <a:lnTo>
                    <a:pt x="0" y="264434"/>
                  </a:lnTo>
                  <a:lnTo>
                    <a:pt x="14873" y="289415"/>
                  </a:lnTo>
                  <a:lnTo>
                    <a:pt x="43851" y="291842"/>
                  </a:lnTo>
                  <a:lnTo>
                    <a:pt x="80980" y="272280"/>
                  </a:lnTo>
                  <a:lnTo>
                    <a:pt x="121561" y="234215"/>
                  </a:lnTo>
                  <a:lnTo>
                    <a:pt x="160898" y="181135"/>
                  </a:lnTo>
                  <a:lnTo>
                    <a:pt x="191382" y="122514"/>
                  </a:lnTo>
                  <a:lnTo>
                    <a:pt x="207821" y="69357"/>
                  </a:lnTo>
                  <a:lnTo>
                    <a:pt x="209139" y="27414"/>
                  </a:lnTo>
                  <a:lnTo>
                    <a:pt x="194260" y="2433"/>
                  </a:lnTo>
                  <a:lnTo>
                    <a:pt x="165290" y="0"/>
                  </a:lnTo>
                  <a:close/>
                </a:path>
              </a:pathLst>
            </a:custGeom>
            <a:solidFill>
              <a:srgbClr val="4FB1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14234820" y="5848464"/>
              <a:ext cx="377190" cy="490220"/>
            </a:xfrm>
            <a:custGeom>
              <a:avLst/>
              <a:gdLst/>
              <a:ahLst/>
              <a:cxnLst/>
              <a:rect l="l" t="t" r="r" b="b"/>
              <a:pathLst>
                <a:path w="377190" h="490220">
                  <a:moveTo>
                    <a:pt x="155587" y="265404"/>
                  </a:moveTo>
                  <a:lnTo>
                    <a:pt x="154825" y="214071"/>
                  </a:lnTo>
                  <a:lnTo>
                    <a:pt x="146837" y="172212"/>
                  </a:lnTo>
                  <a:lnTo>
                    <a:pt x="132219" y="142989"/>
                  </a:lnTo>
                  <a:lnTo>
                    <a:pt x="111594" y="129616"/>
                  </a:lnTo>
                  <a:lnTo>
                    <a:pt x="87528" y="134607"/>
                  </a:lnTo>
                  <a:lnTo>
                    <a:pt x="40690" y="192659"/>
                  </a:lnTo>
                  <a:lnTo>
                    <a:pt x="21374" y="240220"/>
                  </a:lnTo>
                  <a:lnTo>
                    <a:pt x="7073" y="296481"/>
                  </a:lnTo>
                  <a:lnTo>
                    <a:pt x="0" y="354101"/>
                  </a:lnTo>
                  <a:lnTo>
                    <a:pt x="762" y="405434"/>
                  </a:lnTo>
                  <a:lnTo>
                    <a:pt x="8750" y="447306"/>
                  </a:lnTo>
                  <a:lnTo>
                    <a:pt x="23368" y="476516"/>
                  </a:lnTo>
                  <a:lnTo>
                    <a:pt x="43992" y="489902"/>
                  </a:lnTo>
                  <a:lnTo>
                    <a:pt x="68072" y="484911"/>
                  </a:lnTo>
                  <a:lnTo>
                    <a:pt x="114896" y="426859"/>
                  </a:lnTo>
                  <a:lnTo>
                    <a:pt x="134213" y="379285"/>
                  </a:lnTo>
                  <a:lnTo>
                    <a:pt x="148501" y="323024"/>
                  </a:lnTo>
                  <a:lnTo>
                    <a:pt x="155587" y="265404"/>
                  </a:lnTo>
                  <a:close/>
                </a:path>
                <a:path w="377190" h="490220">
                  <a:moveTo>
                    <a:pt x="376605" y="271538"/>
                  </a:moveTo>
                  <a:lnTo>
                    <a:pt x="375475" y="220205"/>
                  </a:lnTo>
                  <a:lnTo>
                    <a:pt x="366268" y="162890"/>
                  </a:lnTo>
                  <a:lnTo>
                    <a:pt x="349897" y="107200"/>
                  </a:lnTo>
                  <a:lnTo>
                    <a:pt x="328841" y="60388"/>
                  </a:lnTo>
                  <a:lnTo>
                    <a:pt x="304901" y="25120"/>
                  </a:lnTo>
                  <a:lnTo>
                    <a:pt x="255651" y="0"/>
                  </a:lnTo>
                  <a:lnTo>
                    <a:pt x="235534" y="14135"/>
                  </a:lnTo>
                  <a:lnTo>
                    <a:pt x="222008" y="43878"/>
                  </a:lnTo>
                  <a:lnTo>
                    <a:pt x="215569" y="86017"/>
                  </a:lnTo>
                  <a:lnTo>
                    <a:pt x="216712" y="137350"/>
                  </a:lnTo>
                  <a:lnTo>
                    <a:pt x="225920" y="194652"/>
                  </a:lnTo>
                  <a:lnTo>
                    <a:pt x="242277" y="250355"/>
                  </a:lnTo>
                  <a:lnTo>
                    <a:pt x="263347" y="297167"/>
                  </a:lnTo>
                  <a:lnTo>
                    <a:pt x="287286" y="332435"/>
                  </a:lnTo>
                  <a:lnTo>
                    <a:pt x="336537" y="357543"/>
                  </a:lnTo>
                  <a:lnTo>
                    <a:pt x="356654" y="343420"/>
                  </a:lnTo>
                  <a:lnTo>
                    <a:pt x="370166" y="313677"/>
                  </a:lnTo>
                  <a:lnTo>
                    <a:pt x="376605" y="271538"/>
                  </a:lnTo>
                  <a:close/>
                </a:path>
              </a:pathLst>
            </a:custGeom>
            <a:solidFill>
              <a:srgbClr val="45A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14913076" y="4820665"/>
              <a:ext cx="1172210" cy="339090"/>
            </a:xfrm>
            <a:custGeom>
              <a:avLst/>
              <a:gdLst/>
              <a:ahLst/>
              <a:cxnLst/>
              <a:rect l="l" t="t" r="r" b="b"/>
              <a:pathLst>
                <a:path w="1172209" h="339089">
                  <a:moveTo>
                    <a:pt x="201549" y="110096"/>
                  </a:moveTo>
                  <a:lnTo>
                    <a:pt x="201383" y="68021"/>
                  </a:lnTo>
                  <a:lnTo>
                    <a:pt x="185610" y="43522"/>
                  </a:lnTo>
                  <a:lnTo>
                    <a:pt x="156489" y="42100"/>
                  </a:lnTo>
                  <a:lnTo>
                    <a:pt x="119976" y="63004"/>
                  </a:lnTo>
                  <a:lnTo>
                    <a:pt x="80645" y="102565"/>
                  </a:lnTo>
                  <a:lnTo>
                    <a:pt x="43091" y="157149"/>
                  </a:lnTo>
                  <a:lnTo>
                    <a:pt x="14605" y="216954"/>
                  </a:lnTo>
                  <a:lnTo>
                    <a:pt x="0" y="270802"/>
                  </a:lnTo>
                  <a:lnTo>
                    <a:pt x="152" y="312877"/>
                  </a:lnTo>
                  <a:lnTo>
                    <a:pt x="15938" y="337388"/>
                  </a:lnTo>
                  <a:lnTo>
                    <a:pt x="45059" y="338797"/>
                  </a:lnTo>
                  <a:lnTo>
                    <a:pt x="81572" y="317893"/>
                  </a:lnTo>
                  <a:lnTo>
                    <a:pt x="120904" y="278333"/>
                  </a:lnTo>
                  <a:lnTo>
                    <a:pt x="158457" y="223748"/>
                  </a:lnTo>
                  <a:lnTo>
                    <a:pt x="186944" y="163931"/>
                  </a:lnTo>
                  <a:lnTo>
                    <a:pt x="201549" y="110096"/>
                  </a:lnTo>
                  <a:close/>
                </a:path>
                <a:path w="1172209" h="339089">
                  <a:moveTo>
                    <a:pt x="1171841" y="21691"/>
                  </a:moveTo>
                  <a:lnTo>
                    <a:pt x="1148803" y="3822"/>
                  </a:lnTo>
                  <a:lnTo>
                    <a:pt x="1106906" y="0"/>
                  </a:lnTo>
                  <a:lnTo>
                    <a:pt x="1051991" y="9855"/>
                  </a:lnTo>
                  <a:lnTo>
                    <a:pt x="989926" y="33032"/>
                  </a:lnTo>
                  <a:lnTo>
                    <a:pt x="932281" y="65684"/>
                  </a:lnTo>
                  <a:lnTo>
                    <a:pt x="889431" y="101422"/>
                  </a:lnTo>
                  <a:lnTo>
                    <a:pt x="865428" y="135978"/>
                  </a:lnTo>
                  <a:lnTo>
                    <a:pt x="864298" y="165112"/>
                  </a:lnTo>
                  <a:lnTo>
                    <a:pt x="887336" y="182968"/>
                  </a:lnTo>
                  <a:lnTo>
                    <a:pt x="929246" y="186791"/>
                  </a:lnTo>
                  <a:lnTo>
                    <a:pt x="984161" y="176923"/>
                  </a:lnTo>
                  <a:lnTo>
                    <a:pt x="1046226" y="153758"/>
                  </a:lnTo>
                  <a:lnTo>
                    <a:pt x="1103871" y="121107"/>
                  </a:lnTo>
                  <a:lnTo>
                    <a:pt x="1146721" y="85382"/>
                  </a:lnTo>
                  <a:lnTo>
                    <a:pt x="1170724" y="50825"/>
                  </a:lnTo>
                  <a:lnTo>
                    <a:pt x="1171841" y="21691"/>
                  </a:lnTo>
                  <a:close/>
                </a:path>
              </a:pathLst>
            </a:custGeom>
            <a:solidFill>
              <a:srgbClr val="4FB16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" name="object 25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5833946" y="5056063"/>
              <a:ext cx="228066" cy="93471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4679145" y="3991707"/>
              <a:ext cx="232410" cy="271145"/>
            </a:xfrm>
            <a:custGeom>
              <a:avLst/>
              <a:gdLst/>
              <a:ahLst/>
              <a:cxnLst/>
              <a:rect l="l" t="t" r="r" b="b"/>
              <a:pathLst>
                <a:path w="232409" h="271145">
                  <a:moveTo>
                    <a:pt x="39640" y="0"/>
                  </a:moveTo>
                  <a:lnTo>
                    <a:pt x="11614" y="5757"/>
                  </a:lnTo>
                  <a:lnTo>
                    <a:pt x="0" y="31900"/>
                  </a:lnTo>
                  <a:lnTo>
                    <a:pt x="6185" y="72721"/>
                  </a:lnTo>
                  <a:lnTo>
                    <a:pt x="28448" y="122729"/>
                  </a:lnTo>
                  <a:lnTo>
                    <a:pt x="65068" y="176432"/>
                  </a:lnTo>
                  <a:lnTo>
                    <a:pt x="109704" y="223703"/>
                  </a:lnTo>
                  <a:lnTo>
                    <a:pt x="153794" y="256152"/>
                  </a:lnTo>
                  <a:lnTo>
                    <a:pt x="192345" y="270924"/>
                  </a:lnTo>
                  <a:lnTo>
                    <a:pt x="220364" y="265167"/>
                  </a:lnTo>
                  <a:lnTo>
                    <a:pt x="231980" y="239026"/>
                  </a:lnTo>
                  <a:lnTo>
                    <a:pt x="225798" y="198208"/>
                  </a:lnTo>
                  <a:lnTo>
                    <a:pt x="203535" y="148201"/>
                  </a:lnTo>
                  <a:lnTo>
                    <a:pt x="166910" y="94492"/>
                  </a:lnTo>
                  <a:lnTo>
                    <a:pt x="122281" y="47221"/>
                  </a:lnTo>
                  <a:lnTo>
                    <a:pt x="78194" y="14772"/>
                  </a:lnTo>
                  <a:lnTo>
                    <a:pt x="39640" y="0"/>
                  </a:lnTo>
                  <a:close/>
                </a:path>
              </a:pathLst>
            </a:custGeom>
            <a:solidFill>
              <a:srgbClr val="4FB16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0" y="4891417"/>
              <a:ext cx="16220440" cy="3855085"/>
            </a:xfrm>
            <a:custGeom>
              <a:avLst/>
              <a:gdLst/>
              <a:ahLst/>
              <a:cxnLst/>
              <a:rect l="l" t="t" r="r" b="b"/>
              <a:pathLst>
                <a:path w="16220440" h="3855084">
                  <a:moveTo>
                    <a:pt x="535203" y="1030846"/>
                  </a:moveTo>
                  <a:lnTo>
                    <a:pt x="228625" y="906246"/>
                  </a:lnTo>
                  <a:lnTo>
                    <a:pt x="54851" y="1842795"/>
                  </a:lnTo>
                  <a:lnTo>
                    <a:pt x="40703" y="1777784"/>
                  </a:lnTo>
                  <a:lnTo>
                    <a:pt x="25006" y="1708594"/>
                  </a:lnTo>
                  <a:lnTo>
                    <a:pt x="8623" y="1639379"/>
                  </a:lnTo>
                  <a:lnTo>
                    <a:pt x="0" y="1604429"/>
                  </a:lnTo>
                  <a:lnTo>
                    <a:pt x="0" y="2138451"/>
                  </a:lnTo>
                  <a:lnTo>
                    <a:pt x="0" y="3019679"/>
                  </a:lnTo>
                  <a:lnTo>
                    <a:pt x="0" y="3092069"/>
                  </a:lnTo>
                  <a:lnTo>
                    <a:pt x="242874" y="3092069"/>
                  </a:lnTo>
                  <a:lnTo>
                    <a:pt x="237871" y="3035973"/>
                  </a:lnTo>
                  <a:lnTo>
                    <a:pt x="236220" y="3019679"/>
                  </a:lnTo>
                  <a:lnTo>
                    <a:pt x="385483" y="3019679"/>
                  </a:lnTo>
                  <a:lnTo>
                    <a:pt x="468020" y="1884413"/>
                  </a:lnTo>
                  <a:lnTo>
                    <a:pt x="511124" y="1298829"/>
                  </a:lnTo>
                  <a:lnTo>
                    <a:pt x="528840" y="1076452"/>
                  </a:lnTo>
                  <a:lnTo>
                    <a:pt x="535203" y="1030846"/>
                  </a:lnTo>
                  <a:close/>
                </a:path>
                <a:path w="16220440" h="3855084">
                  <a:moveTo>
                    <a:pt x="1048524" y="3019679"/>
                  </a:moveTo>
                  <a:lnTo>
                    <a:pt x="1033170" y="2091931"/>
                  </a:lnTo>
                  <a:lnTo>
                    <a:pt x="1021715" y="1526197"/>
                  </a:lnTo>
                  <a:lnTo>
                    <a:pt x="1015961" y="1295615"/>
                  </a:lnTo>
                  <a:lnTo>
                    <a:pt x="1011847" y="1164856"/>
                  </a:lnTo>
                  <a:lnTo>
                    <a:pt x="1009281" y="1103287"/>
                  </a:lnTo>
                  <a:lnTo>
                    <a:pt x="1005751" y="1056678"/>
                  </a:lnTo>
                  <a:lnTo>
                    <a:pt x="635012" y="906246"/>
                  </a:lnTo>
                  <a:lnTo>
                    <a:pt x="552132" y="1977783"/>
                  </a:lnTo>
                  <a:lnTo>
                    <a:pt x="493636" y="2723121"/>
                  </a:lnTo>
                  <a:lnTo>
                    <a:pt x="463892" y="3080105"/>
                  </a:lnTo>
                  <a:lnTo>
                    <a:pt x="472338" y="3087586"/>
                  </a:lnTo>
                  <a:lnTo>
                    <a:pt x="498792" y="3091383"/>
                  </a:lnTo>
                  <a:lnTo>
                    <a:pt x="540004" y="3091942"/>
                  </a:lnTo>
                  <a:lnTo>
                    <a:pt x="592734" y="3089719"/>
                  </a:lnTo>
                  <a:lnTo>
                    <a:pt x="653707" y="3085173"/>
                  </a:lnTo>
                  <a:lnTo>
                    <a:pt x="719683" y="3078759"/>
                  </a:lnTo>
                  <a:lnTo>
                    <a:pt x="787425" y="3070923"/>
                  </a:lnTo>
                  <a:lnTo>
                    <a:pt x="853655" y="3062135"/>
                  </a:lnTo>
                  <a:lnTo>
                    <a:pt x="915136" y="3052826"/>
                  </a:lnTo>
                  <a:lnTo>
                    <a:pt x="968616" y="3043478"/>
                  </a:lnTo>
                  <a:lnTo>
                    <a:pt x="1010843" y="3034538"/>
                  </a:lnTo>
                  <a:lnTo>
                    <a:pt x="1038567" y="3026448"/>
                  </a:lnTo>
                  <a:lnTo>
                    <a:pt x="1048524" y="3019679"/>
                  </a:lnTo>
                  <a:close/>
                </a:path>
                <a:path w="16220440" h="3855084">
                  <a:moveTo>
                    <a:pt x="1911223" y="3080105"/>
                  </a:moveTo>
                  <a:lnTo>
                    <a:pt x="1885378" y="2712237"/>
                  </a:lnTo>
                  <a:lnTo>
                    <a:pt x="1827453" y="1901685"/>
                  </a:lnTo>
                  <a:lnTo>
                    <a:pt x="1766849" y="1088047"/>
                  </a:lnTo>
                  <a:lnTo>
                    <a:pt x="1732978" y="710933"/>
                  </a:lnTo>
                  <a:lnTo>
                    <a:pt x="1255293" y="624027"/>
                  </a:lnTo>
                  <a:lnTo>
                    <a:pt x="1405013" y="3080105"/>
                  </a:lnTo>
                  <a:lnTo>
                    <a:pt x="1911223" y="3080105"/>
                  </a:lnTo>
                  <a:close/>
                </a:path>
                <a:path w="16220440" h="3855084">
                  <a:moveTo>
                    <a:pt x="3258731" y="236613"/>
                  </a:moveTo>
                  <a:lnTo>
                    <a:pt x="2900273" y="0"/>
                  </a:lnTo>
                  <a:lnTo>
                    <a:pt x="2630271" y="1510157"/>
                  </a:lnTo>
                  <a:lnTo>
                    <a:pt x="2610231" y="1497418"/>
                  </a:lnTo>
                  <a:lnTo>
                    <a:pt x="2566555" y="1462278"/>
                  </a:lnTo>
                  <a:lnTo>
                    <a:pt x="2521648" y="1413840"/>
                  </a:lnTo>
                  <a:lnTo>
                    <a:pt x="2476893" y="1349832"/>
                  </a:lnTo>
                  <a:lnTo>
                    <a:pt x="2454999" y="1311287"/>
                  </a:lnTo>
                  <a:lnTo>
                    <a:pt x="2433663" y="1268018"/>
                  </a:lnTo>
                  <a:lnTo>
                    <a:pt x="2413050" y="1219720"/>
                  </a:lnTo>
                  <a:lnTo>
                    <a:pt x="2393340" y="1166114"/>
                  </a:lnTo>
                  <a:lnTo>
                    <a:pt x="2374696" y="1106932"/>
                  </a:lnTo>
                  <a:lnTo>
                    <a:pt x="2357297" y="1041882"/>
                  </a:lnTo>
                  <a:lnTo>
                    <a:pt x="2341321" y="970686"/>
                  </a:lnTo>
                  <a:lnTo>
                    <a:pt x="2326919" y="893064"/>
                  </a:lnTo>
                  <a:lnTo>
                    <a:pt x="2314283" y="808723"/>
                  </a:lnTo>
                  <a:lnTo>
                    <a:pt x="2303589" y="717384"/>
                  </a:lnTo>
                  <a:lnTo>
                    <a:pt x="2294991" y="618769"/>
                  </a:lnTo>
                  <a:lnTo>
                    <a:pt x="2288679" y="512597"/>
                  </a:lnTo>
                  <a:lnTo>
                    <a:pt x="2060943" y="520395"/>
                  </a:lnTo>
                  <a:lnTo>
                    <a:pt x="2070633" y="1175804"/>
                  </a:lnTo>
                  <a:lnTo>
                    <a:pt x="2138476" y="1524787"/>
                  </a:lnTo>
                  <a:lnTo>
                    <a:pt x="2322626" y="1684845"/>
                  </a:lnTo>
                  <a:lnTo>
                    <a:pt x="2587345" y="1750250"/>
                  </a:lnTo>
                  <a:lnTo>
                    <a:pt x="2360396" y="3019691"/>
                  </a:lnTo>
                  <a:lnTo>
                    <a:pt x="2873730" y="3019691"/>
                  </a:lnTo>
                  <a:lnTo>
                    <a:pt x="3063557" y="1635417"/>
                  </a:lnTo>
                  <a:lnTo>
                    <a:pt x="3195561" y="679640"/>
                  </a:lnTo>
                  <a:lnTo>
                    <a:pt x="3258731" y="236613"/>
                  </a:lnTo>
                  <a:close/>
                </a:path>
                <a:path w="16220440" h="3855084">
                  <a:moveTo>
                    <a:pt x="6848361" y="1161351"/>
                  </a:moveTo>
                  <a:lnTo>
                    <a:pt x="6847764" y="1120648"/>
                  </a:lnTo>
                  <a:lnTo>
                    <a:pt x="6846570" y="1081747"/>
                  </a:lnTo>
                  <a:lnTo>
                    <a:pt x="6842785" y="1009827"/>
                  </a:lnTo>
                  <a:lnTo>
                    <a:pt x="6837731" y="946391"/>
                  </a:lnTo>
                  <a:lnTo>
                    <a:pt x="6832181" y="892213"/>
                  </a:lnTo>
                  <a:lnTo>
                    <a:pt x="6820116" y="793216"/>
                  </a:lnTo>
                  <a:lnTo>
                    <a:pt x="6819773" y="787019"/>
                  </a:lnTo>
                  <a:lnTo>
                    <a:pt x="6498945" y="710742"/>
                  </a:lnTo>
                  <a:lnTo>
                    <a:pt x="6497256" y="790587"/>
                  </a:lnTo>
                  <a:lnTo>
                    <a:pt x="6494031" y="867181"/>
                  </a:lnTo>
                  <a:lnTo>
                    <a:pt x="6489332" y="940612"/>
                  </a:lnTo>
                  <a:lnTo>
                    <a:pt x="6483236" y="1010932"/>
                  </a:lnTo>
                  <a:lnTo>
                    <a:pt x="6475793" y="1078204"/>
                  </a:lnTo>
                  <a:lnTo>
                    <a:pt x="6467107" y="1142504"/>
                  </a:lnTo>
                  <a:lnTo>
                    <a:pt x="6457213" y="1203883"/>
                  </a:lnTo>
                  <a:lnTo>
                    <a:pt x="6446190" y="1262443"/>
                  </a:lnTo>
                  <a:lnTo>
                    <a:pt x="6434112" y="1318209"/>
                  </a:lnTo>
                  <a:lnTo>
                    <a:pt x="6421044" y="1371282"/>
                  </a:lnTo>
                  <a:lnTo>
                    <a:pt x="6407048" y="1421714"/>
                  </a:lnTo>
                  <a:lnTo>
                    <a:pt x="6392202" y="1469567"/>
                  </a:lnTo>
                  <a:lnTo>
                    <a:pt x="6376581" y="1514919"/>
                  </a:lnTo>
                  <a:lnTo>
                    <a:pt x="6360223" y="1557832"/>
                  </a:lnTo>
                  <a:lnTo>
                    <a:pt x="6343218" y="1598371"/>
                  </a:lnTo>
                  <a:lnTo>
                    <a:pt x="6325641" y="1636610"/>
                  </a:lnTo>
                  <a:lnTo>
                    <a:pt x="6307544" y="1672615"/>
                  </a:lnTo>
                  <a:lnTo>
                    <a:pt x="6289002" y="1706448"/>
                  </a:lnTo>
                  <a:lnTo>
                    <a:pt x="6250864" y="1767865"/>
                  </a:lnTo>
                  <a:lnTo>
                    <a:pt x="6211760" y="1821421"/>
                  </a:lnTo>
                  <a:lnTo>
                    <a:pt x="6172238" y="1867649"/>
                  </a:lnTo>
                  <a:lnTo>
                    <a:pt x="6132855" y="1907082"/>
                  </a:lnTo>
                  <a:lnTo>
                    <a:pt x="6097486" y="1933143"/>
                  </a:lnTo>
                  <a:lnTo>
                    <a:pt x="6058713" y="1950212"/>
                  </a:lnTo>
                  <a:lnTo>
                    <a:pt x="6018022" y="1958695"/>
                  </a:lnTo>
                  <a:lnTo>
                    <a:pt x="5976912" y="1959038"/>
                  </a:lnTo>
                  <a:lnTo>
                    <a:pt x="5936881" y="1951647"/>
                  </a:lnTo>
                  <a:lnTo>
                    <a:pt x="5899416" y="1936940"/>
                  </a:lnTo>
                  <a:lnTo>
                    <a:pt x="5865990" y="1915350"/>
                  </a:lnTo>
                  <a:lnTo>
                    <a:pt x="5838114" y="1887283"/>
                  </a:lnTo>
                  <a:lnTo>
                    <a:pt x="5817260" y="1853171"/>
                  </a:lnTo>
                  <a:lnTo>
                    <a:pt x="5804941" y="1813445"/>
                  </a:lnTo>
                  <a:lnTo>
                    <a:pt x="5742927" y="1437360"/>
                  </a:lnTo>
                  <a:lnTo>
                    <a:pt x="5729186" y="1160691"/>
                  </a:lnTo>
                  <a:lnTo>
                    <a:pt x="5769978" y="847242"/>
                  </a:lnTo>
                  <a:lnTo>
                    <a:pt x="5871527" y="360832"/>
                  </a:lnTo>
                  <a:lnTo>
                    <a:pt x="5564975" y="214325"/>
                  </a:lnTo>
                  <a:lnTo>
                    <a:pt x="5335943" y="898575"/>
                  </a:lnTo>
                  <a:lnTo>
                    <a:pt x="5256631" y="1491780"/>
                  </a:lnTo>
                  <a:lnTo>
                    <a:pt x="5285283" y="1843366"/>
                  </a:lnTo>
                  <a:lnTo>
                    <a:pt x="5276024" y="1851634"/>
                  </a:lnTo>
                  <a:lnTo>
                    <a:pt x="5240210" y="1880336"/>
                  </a:lnTo>
                  <a:lnTo>
                    <a:pt x="5203977" y="1906282"/>
                  </a:lnTo>
                  <a:lnTo>
                    <a:pt x="5167592" y="1929371"/>
                  </a:lnTo>
                  <a:lnTo>
                    <a:pt x="5131308" y="1949564"/>
                  </a:lnTo>
                  <a:lnTo>
                    <a:pt x="5095379" y="1966760"/>
                  </a:lnTo>
                  <a:lnTo>
                    <a:pt x="5025606" y="1991906"/>
                  </a:lnTo>
                  <a:lnTo>
                    <a:pt x="4960340" y="2004237"/>
                  </a:lnTo>
                  <a:lnTo>
                    <a:pt x="4930038" y="2005418"/>
                  </a:lnTo>
                  <a:lnTo>
                    <a:pt x="4901628" y="2003171"/>
                  </a:lnTo>
                  <a:lnTo>
                    <a:pt x="4851527" y="1988121"/>
                  </a:lnTo>
                  <a:lnTo>
                    <a:pt x="4812081" y="1958505"/>
                  </a:lnTo>
                  <a:lnTo>
                    <a:pt x="4785347" y="1913750"/>
                  </a:lnTo>
                  <a:lnTo>
                    <a:pt x="4773371" y="1853272"/>
                  </a:lnTo>
                  <a:lnTo>
                    <a:pt x="4773561" y="1816950"/>
                  </a:lnTo>
                  <a:lnTo>
                    <a:pt x="4776228" y="1751584"/>
                  </a:lnTo>
                  <a:lnTo>
                    <a:pt x="4891862" y="1684197"/>
                  </a:lnTo>
                  <a:lnTo>
                    <a:pt x="5204904" y="1379550"/>
                  </a:lnTo>
                  <a:lnTo>
                    <a:pt x="5245239" y="1001636"/>
                  </a:lnTo>
                  <a:lnTo>
                    <a:pt x="5094402" y="392925"/>
                  </a:lnTo>
                  <a:lnTo>
                    <a:pt x="4894783" y="392925"/>
                  </a:lnTo>
                  <a:lnTo>
                    <a:pt x="4864265" y="1040765"/>
                  </a:lnTo>
                  <a:lnTo>
                    <a:pt x="4784280" y="1387221"/>
                  </a:lnTo>
                  <a:lnTo>
                    <a:pt x="4764722" y="1403743"/>
                  </a:lnTo>
                  <a:lnTo>
                    <a:pt x="4763757" y="1392770"/>
                  </a:lnTo>
                  <a:lnTo>
                    <a:pt x="4698365" y="1065517"/>
                  </a:lnTo>
                  <a:lnTo>
                    <a:pt x="4566805" y="496443"/>
                  </a:lnTo>
                  <a:lnTo>
                    <a:pt x="4462665" y="541642"/>
                  </a:lnTo>
                  <a:lnTo>
                    <a:pt x="4462665" y="1583575"/>
                  </a:lnTo>
                  <a:lnTo>
                    <a:pt x="4224579" y="1645818"/>
                  </a:lnTo>
                  <a:lnTo>
                    <a:pt x="4314939" y="978446"/>
                  </a:lnTo>
                  <a:lnTo>
                    <a:pt x="4446155" y="1462595"/>
                  </a:lnTo>
                  <a:lnTo>
                    <a:pt x="4462665" y="1583575"/>
                  </a:lnTo>
                  <a:lnTo>
                    <a:pt x="4462665" y="541642"/>
                  </a:lnTo>
                  <a:lnTo>
                    <a:pt x="4368558" y="582472"/>
                  </a:lnTo>
                  <a:lnTo>
                    <a:pt x="4409948" y="276885"/>
                  </a:lnTo>
                  <a:lnTo>
                    <a:pt x="3654209" y="276885"/>
                  </a:lnTo>
                  <a:lnTo>
                    <a:pt x="3151568" y="3753205"/>
                  </a:lnTo>
                  <a:lnTo>
                    <a:pt x="3999623" y="3719360"/>
                  </a:lnTo>
                  <a:lnTo>
                    <a:pt x="4224579" y="2073071"/>
                  </a:lnTo>
                  <a:lnTo>
                    <a:pt x="4507014" y="1908479"/>
                  </a:lnTo>
                  <a:lnTo>
                    <a:pt x="4526699" y="2052637"/>
                  </a:lnTo>
                  <a:lnTo>
                    <a:pt x="4472216" y="2700782"/>
                  </a:lnTo>
                  <a:lnTo>
                    <a:pt x="4288739" y="3692791"/>
                  </a:lnTo>
                  <a:lnTo>
                    <a:pt x="4994580" y="3719360"/>
                  </a:lnTo>
                  <a:lnTo>
                    <a:pt x="5042484" y="3207220"/>
                  </a:lnTo>
                  <a:lnTo>
                    <a:pt x="5056949" y="2888386"/>
                  </a:lnTo>
                  <a:lnTo>
                    <a:pt x="5036629" y="2629560"/>
                  </a:lnTo>
                  <a:lnTo>
                    <a:pt x="4980165" y="2297430"/>
                  </a:lnTo>
                  <a:lnTo>
                    <a:pt x="5197843" y="2249220"/>
                  </a:lnTo>
                  <a:lnTo>
                    <a:pt x="5313350" y="2187638"/>
                  </a:lnTo>
                  <a:lnTo>
                    <a:pt x="5324348" y="2322499"/>
                  </a:lnTo>
                  <a:lnTo>
                    <a:pt x="5536438" y="3719372"/>
                  </a:lnTo>
                  <a:lnTo>
                    <a:pt x="6235141" y="3719372"/>
                  </a:lnTo>
                  <a:lnTo>
                    <a:pt x="6292177" y="2588590"/>
                  </a:lnTo>
                  <a:lnTo>
                    <a:pt x="6343536" y="2536012"/>
                  </a:lnTo>
                  <a:lnTo>
                    <a:pt x="6391732" y="2482596"/>
                  </a:lnTo>
                  <a:lnTo>
                    <a:pt x="6436868" y="2428417"/>
                  </a:lnTo>
                  <a:lnTo>
                    <a:pt x="6479045" y="2373604"/>
                  </a:lnTo>
                  <a:lnTo>
                    <a:pt x="6518351" y="2318245"/>
                  </a:lnTo>
                  <a:lnTo>
                    <a:pt x="6554876" y="2262428"/>
                  </a:lnTo>
                  <a:lnTo>
                    <a:pt x="6588722" y="2206269"/>
                  </a:lnTo>
                  <a:lnTo>
                    <a:pt x="6619976" y="2149843"/>
                  </a:lnTo>
                  <a:lnTo>
                    <a:pt x="6648742" y="2093277"/>
                  </a:lnTo>
                  <a:lnTo>
                    <a:pt x="6675120" y="2036648"/>
                  </a:lnTo>
                  <a:lnTo>
                    <a:pt x="6699186" y="1980069"/>
                  </a:lnTo>
                  <a:lnTo>
                    <a:pt x="6721043" y="1923618"/>
                  </a:lnTo>
                  <a:lnTo>
                    <a:pt x="6740779" y="1867420"/>
                  </a:lnTo>
                  <a:lnTo>
                    <a:pt x="6758508" y="1811566"/>
                  </a:lnTo>
                  <a:lnTo>
                    <a:pt x="6774320" y="1756143"/>
                  </a:lnTo>
                  <a:lnTo>
                    <a:pt x="6788290" y="1701266"/>
                  </a:lnTo>
                  <a:lnTo>
                    <a:pt x="6800532" y="1647024"/>
                  </a:lnTo>
                  <a:lnTo>
                    <a:pt x="6811124" y="1593519"/>
                  </a:lnTo>
                  <a:lnTo>
                    <a:pt x="6820179" y="1540840"/>
                  </a:lnTo>
                  <a:lnTo>
                    <a:pt x="6827787" y="1489100"/>
                  </a:lnTo>
                  <a:lnTo>
                    <a:pt x="6834035" y="1438389"/>
                  </a:lnTo>
                  <a:lnTo>
                    <a:pt x="6839026" y="1388821"/>
                  </a:lnTo>
                  <a:lnTo>
                    <a:pt x="6842836" y="1340472"/>
                  </a:lnTo>
                  <a:lnTo>
                    <a:pt x="6845592" y="1293444"/>
                  </a:lnTo>
                  <a:lnTo>
                    <a:pt x="6847357" y="1247863"/>
                  </a:lnTo>
                  <a:lnTo>
                    <a:pt x="6848246" y="1203794"/>
                  </a:lnTo>
                  <a:lnTo>
                    <a:pt x="6848361" y="1161351"/>
                  </a:lnTo>
                  <a:close/>
                </a:path>
                <a:path w="16220440" h="3855084">
                  <a:moveTo>
                    <a:pt x="7718107" y="1193495"/>
                  </a:moveTo>
                  <a:lnTo>
                    <a:pt x="7176249" y="875499"/>
                  </a:lnTo>
                  <a:lnTo>
                    <a:pt x="6891071" y="3719360"/>
                  </a:lnTo>
                  <a:lnTo>
                    <a:pt x="7718107" y="3719360"/>
                  </a:lnTo>
                  <a:lnTo>
                    <a:pt x="7718107" y="1193495"/>
                  </a:lnTo>
                  <a:close/>
                </a:path>
                <a:path w="16220440" h="3855084">
                  <a:moveTo>
                    <a:pt x="11289348" y="1873110"/>
                  </a:moveTo>
                  <a:lnTo>
                    <a:pt x="11289297" y="1823720"/>
                  </a:lnTo>
                  <a:lnTo>
                    <a:pt x="11288890" y="1775968"/>
                  </a:lnTo>
                  <a:lnTo>
                    <a:pt x="11288166" y="1729917"/>
                  </a:lnTo>
                  <a:lnTo>
                    <a:pt x="11287163" y="1685607"/>
                  </a:lnTo>
                  <a:lnTo>
                    <a:pt x="11285893" y="1643075"/>
                  </a:lnTo>
                  <a:lnTo>
                    <a:pt x="11284407" y="1602409"/>
                  </a:lnTo>
                  <a:lnTo>
                    <a:pt x="11280889" y="1526781"/>
                  </a:lnTo>
                  <a:lnTo>
                    <a:pt x="11276838" y="1459115"/>
                  </a:lnTo>
                  <a:lnTo>
                    <a:pt x="11272495" y="1399832"/>
                  </a:lnTo>
                  <a:lnTo>
                    <a:pt x="11268126" y="1349324"/>
                  </a:lnTo>
                  <a:lnTo>
                    <a:pt x="11263960" y="1307985"/>
                  </a:lnTo>
                  <a:lnTo>
                    <a:pt x="11257267" y="1254442"/>
                  </a:lnTo>
                  <a:lnTo>
                    <a:pt x="10950016" y="1177975"/>
                  </a:lnTo>
                  <a:lnTo>
                    <a:pt x="10887735" y="2230183"/>
                  </a:lnTo>
                  <a:lnTo>
                    <a:pt x="10421429" y="2027466"/>
                  </a:lnTo>
                  <a:lnTo>
                    <a:pt x="10856595" y="786104"/>
                  </a:lnTo>
                  <a:lnTo>
                    <a:pt x="9916122" y="392925"/>
                  </a:lnTo>
                  <a:lnTo>
                    <a:pt x="9285986" y="2092769"/>
                  </a:lnTo>
                  <a:lnTo>
                    <a:pt x="9275077" y="2081453"/>
                  </a:lnTo>
                  <a:lnTo>
                    <a:pt x="9249321" y="2052434"/>
                  </a:lnTo>
                  <a:lnTo>
                    <a:pt x="9223591" y="2020684"/>
                  </a:lnTo>
                  <a:lnTo>
                    <a:pt x="9198254" y="1986165"/>
                  </a:lnTo>
                  <a:lnTo>
                    <a:pt x="9173705" y="1948878"/>
                  </a:lnTo>
                  <a:lnTo>
                    <a:pt x="9150325" y="1908784"/>
                  </a:lnTo>
                  <a:lnTo>
                    <a:pt x="9128493" y="1865884"/>
                  </a:lnTo>
                  <a:lnTo>
                    <a:pt x="9108580" y="1820164"/>
                  </a:lnTo>
                  <a:lnTo>
                    <a:pt x="9091003" y="1771586"/>
                  </a:lnTo>
                  <a:lnTo>
                    <a:pt x="9076106" y="1720151"/>
                  </a:lnTo>
                  <a:lnTo>
                    <a:pt x="9064307" y="1665833"/>
                  </a:lnTo>
                  <a:lnTo>
                    <a:pt x="9055964" y="1608620"/>
                  </a:lnTo>
                  <a:lnTo>
                    <a:pt x="9051480" y="1548485"/>
                  </a:lnTo>
                  <a:lnTo>
                    <a:pt x="9051226" y="1485430"/>
                  </a:lnTo>
                  <a:lnTo>
                    <a:pt x="9055595" y="1419428"/>
                  </a:lnTo>
                  <a:lnTo>
                    <a:pt x="9064955" y="1350441"/>
                  </a:lnTo>
                  <a:lnTo>
                    <a:pt x="9079713" y="1278483"/>
                  </a:lnTo>
                  <a:lnTo>
                    <a:pt x="9100223" y="1203528"/>
                  </a:lnTo>
                  <a:lnTo>
                    <a:pt x="8963304" y="1190840"/>
                  </a:lnTo>
                  <a:lnTo>
                    <a:pt x="8892349" y="1186599"/>
                  </a:lnTo>
                  <a:lnTo>
                    <a:pt x="8864625" y="1190840"/>
                  </a:lnTo>
                  <a:lnTo>
                    <a:pt x="8857323" y="1203528"/>
                  </a:lnTo>
                  <a:lnTo>
                    <a:pt x="8851316" y="1252689"/>
                  </a:lnTo>
                  <a:lnTo>
                    <a:pt x="8847163" y="1304264"/>
                  </a:lnTo>
                  <a:lnTo>
                    <a:pt x="8844140" y="1361249"/>
                  </a:lnTo>
                  <a:lnTo>
                    <a:pt x="8752383" y="1350378"/>
                  </a:lnTo>
                  <a:lnTo>
                    <a:pt x="8678710" y="1432534"/>
                  </a:lnTo>
                  <a:lnTo>
                    <a:pt x="8630145" y="1499870"/>
                  </a:lnTo>
                  <a:lnTo>
                    <a:pt x="8585086" y="1588363"/>
                  </a:lnTo>
                  <a:lnTo>
                    <a:pt x="8521929" y="1733956"/>
                  </a:lnTo>
                  <a:lnTo>
                    <a:pt x="8465883" y="1350378"/>
                  </a:lnTo>
                  <a:lnTo>
                    <a:pt x="8148231" y="1350378"/>
                  </a:lnTo>
                  <a:lnTo>
                    <a:pt x="8301507" y="1722589"/>
                  </a:lnTo>
                  <a:lnTo>
                    <a:pt x="8346770" y="2085809"/>
                  </a:lnTo>
                  <a:lnTo>
                    <a:pt x="8278736" y="2655278"/>
                  </a:lnTo>
                  <a:lnTo>
                    <a:pt x="8092186" y="3646220"/>
                  </a:lnTo>
                  <a:lnTo>
                    <a:pt x="8652726" y="3685692"/>
                  </a:lnTo>
                  <a:lnTo>
                    <a:pt x="8594344" y="2691333"/>
                  </a:lnTo>
                  <a:lnTo>
                    <a:pt x="8606015" y="2119084"/>
                  </a:lnTo>
                  <a:lnTo>
                    <a:pt x="8715794" y="1752206"/>
                  </a:lnTo>
                  <a:lnTo>
                    <a:pt x="8843835" y="1546898"/>
                  </a:lnTo>
                  <a:lnTo>
                    <a:pt x="8845512" y="1584325"/>
                  </a:lnTo>
                  <a:lnTo>
                    <a:pt x="8848750" y="1632851"/>
                  </a:lnTo>
                  <a:lnTo>
                    <a:pt x="8853272" y="1682584"/>
                  </a:lnTo>
                  <a:lnTo>
                    <a:pt x="8859215" y="1733194"/>
                  </a:lnTo>
                  <a:lnTo>
                    <a:pt x="8866734" y="1784400"/>
                  </a:lnTo>
                  <a:lnTo>
                    <a:pt x="8875941" y="1835861"/>
                  </a:lnTo>
                  <a:lnTo>
                    <a:pt x="8886977" y="1887296"/>
                  </a:lnTo>
                  <a:lnTo>
                    <a:pt x="8899995" y="1938388"/>
                  </a:lnTo>
                  <a:lnTo>
                    <a:pt x="8915133" y="1988820"/>
                  </a:lnTo>
                  <a:lnTo>
                    <a:pt x="8932520" y="2038299"/>
                  </a:lnTo>
                  <a:lnTo>
                    <a:pt x="8952293" y="2086495"/>
                  </a:lnTo>
                  <a:lnTo>
                    <a:pt x="8974607" y="2133104"/>
                  </a:lnTo>
                  <a:lnTo>
                    <a:pt x="8999576" y="2177821"/>
                  </a:lnTo>
                  <a:lnTo>
                    <a:pt x="9027363" y="2220341"/>
                  </a:lnTo>
                  <a:lnTo>
                    <a:pt x="9058084" y="2260358"/>
                  </a:lnTo>
                  <a:lnTo>
                    <a:pt x="9091892" y="2297544"/>
                  </a:lnTo>
                  <a:lnTo>
                    <a:pt x="9128912" y="2331593"/>
                  </a:lnTo>
                  <a:lnTo>
                    <a:pt x="9169298" y="2362212"/>
                  </a:lnTo>
                  <a:lnTo>
                    <a:pt x="9182989" y="2370607"/>
                  </a:lnTo>
                  <a:lnTo>
                    <a:pt x="8670468" y="3753205"/>
                  </a:lnTo>
                  <a:lnTo>
                    <a:pt x="9816465" y="3753205"/>
                  </a:lnTo>
                  <a:lnTo>
                    <a:pt x="10322522" y="2309609"/>
                  </a:lnTo>
                  <a:lnTo>
                    <a:pt x="10862831" y="2481186"/>
                  </a:lnTo>
                  <a:lnTo>
                    <a:pt x="10665752" y="3679888"/>
                  </a:lnTo>
                  <a:lnTo>
                    <a:pt x="11024756" y="3719360"/>
                  </a:lnTo>
                  <a:lnTo>
                    <a:pt x="11046943" y="3644328"/>
                  </a:lnTo>
                  <a:lnTo>
                    <a:pt x="11067910" y="3569538"/>
                  </a:lnTo>
                  <a:lnTo>
                    <a:pt x="11087697" y="3495027"/>
                  </a:lnTo>
                  <a:lnTo>
                    <a:pt x="11106341" y="3420859"/>
                  </a:lnTo>
                  <a:lnTo>
                    <a:pt x="11123867" y="3347085"/>
                  </a:lnTo>
                  <a:lnTo>
                    <a:pt x="11140313" y="3273755"/>
                  </a:lnTo>
                  <a:lnTo>
                    <a:pt x="11155693" y="3200908"/>
                  </a:lnTo>
                  <a:lnTo>
                    <a:pt x="11170044" y="3128607"/>
                  </a:lnTo>
                  <a:lnTo>
                    <a:pt x="11183417" y="3056890"/>
                  </a:lnTo>
                  <a:lnTo>
                    <a:pt x="11195812" y="2985820"/>
                  </a:lnTo>
                  <a:lnTo>
                    <a:pt x="11207280" y="2915437"/>
                  </a:lnTo>
                  <a:lnTo>
                    <a:pt x="11217847" y="2845790"/>
                  </a:lnTo>
                  <a:lnTo>
                    <a:pt x="11227537" y="2776944"/>
                  </a:lnTo>
                  <a:lnTo>
                    <a:pt x="11236389" y="2708935"/>
                  </a:lnTo>
                  <a:lnTo>
                    <a:pt x="11244440" y="2641816"/>
                  </a:lnTo>
                  <a:lnTo>
                    <a:pt x="11251705" y="2575636"/>
                  </a:lnTo>
                  <a:lnTo>
                    <a:pt x="11258220" y="2510447"/>
                  </a:lnTo>
                  <a:lnTo>
                    <a:pt x="11264024" y="2446299"/>
                  </a:lnTo>
                  <a:lnTo>
                    <a:pt x="11269129" y="2383244"/>
                  </a:lnTo>
                  <a:lnTo>
                    <a:pt x="11273587" y="2321331"/>
                  </a:lnTo>
                  <a:lnTo>
                    <a:pt x="11277422" y="2260600"/>
                  </a:lnTo>
                  <a:lnTo>
                    <a:pt x="11280661" y="2201126"/>
                  </a:lnTo>
                  <a:lnTo>
                    <a:pt x="11283340" y="2142934"/>
                  </a:lnTo>
                  <a:lnTo>
                    <a:pt x="11285487" y="2086076"/>
                  </a:lnTo>
                  <a:lnTo>
                    <a:pt x="11287125" y="2030628"/>
                  </a:lnTo>
                  <a:lnTo>
                    <a:pt x="11288293" y="1976615"/>
                  </a:lnTo>
                  <a:lnTo>
                    <a:pt x="11289030" y="1924088"/>
                  </a:lnTo>
                  <a:lnTo>
                    <a:pt x="11289348" y="1873110"/>
                  </a:lnTo>
                  <a:close/>
                </a:path>
                <a:path w="16220440" h="3855084">
                  <a:moveTo>
                    <a:pt x="12314022" y="1130198"/>
                  </a:moveTo>
                  <a:lnTo>
                    <a:pt x="11878043" y="1130198"/>
                  </a:lnTo>
                  <a:lnTo>
                    <a:pt x="11442065" y="3753205"/>
                  </a:lnTo>
                  <a:lnTo>
                    <a:pt x="12077344" y="3753205"/>
                  </a:lnTo>
                  <a:lnTo>
                    <a:pt x="12314022" y="1130198"/>
                  </a:lnTo>
                  <a:close/>
                </a:path>
                <a:path w="16220440" h="3855084">
                  <a:moveTo>
                    <a:pt x="13117462" y="1288148"/>
                  </a:moveTo>
                  <a:lnTo>
                    <a:pt x="12687707" y="1288148"/>
                  </a:lnTo>
                  <a:lnTo>
                    <a:pt x="12640285" y="3719372"/>
                  </a:lnTo>
                  <a:lnTo>
                    <a:pt x="13117462" y="3719372"/>
                  </a:lnTo>
                  <a:lnTo>
                    <a:pt x="13117462" y="1288148"/>
                  </a:lnTo>
                  <a:close/>
                </a:path>
                <a:path w="16220440" h="3855084">
                  <a:moveTo>
                    <a:pt x="14612252" y="1094765"/>
                  </a:moveTo>
                  <a:lnTo>
                    <a:pt x="14051864" y="960970"/>
                  </a:lnTo>
                  <a:lnTo>
                    <a:pt x="13678954" y="1896211"/>
                  </a:lnTo>
                  <a:lnTo>
                    <a:pt x="13670420" y="1924634"/>
                  </a:lnTo>
                  <a:lnTo>
                    <a:pt x="13646366" y="1892020"/>
                  </a:lnTo>
                  <a:lnTo>
                    <a:pt x="13617728" y="1850821"/>
                  </a:lnTo>
                  <a:lnTo>
                    <a:pt x="13588822" y="1806295"/>
                  </a:lnTo>
                  <a:lnTo>
                    <a:pt x="13560184" y="1758581"/>
                  </a:lnTo>
                  <a:lnTo>
                    <a:pt x="13532307" y="1707756"/>
                  </a:lnTo>
                  <a:lnTo>
                    <a:pt x="13505701" y="1653971"/>
                  </a:lnTo>
                  <a:lnTo>
                    <a:pt x="13480872" y="1597304"/>
                  </a:lnTo>
                  <a:lnTo>
                    <a:pt x="13458330" y="1537893"/>
                  </a:lnTo>
                  <a:lnTo>
                    <a:pt x="13438581" y="1475854"/>
                  </a:lnTo>
                  <a:lnTo>
                    <a:pt x="13422148" y="1411274"/>
                  </a:lnTo>
                  <a:lnTo>
                    <a:pt x="13409524" y="1344282"/>
                  </a:lnTo>
                  <a:lnTo>
                    <a:pt x="13401218" y="1275003"/>
                  </a:lnTo>
                  <a:lnTo>
                    <a:pt x="13397751" y="1203528"/>
                  </a:lnTo>
                  <a:lnTo>
                    <a:pt x="13217131" y="1203528"/>
                  </a:lnTo>
                  <a:lnTo>
                    <a:pt x="13242620" y="1617256"/>
                  </a:lnTo>
                  <a:lnTo>
                    <a:pt x="13304317" y="1869160"/>
                  </a:lnTo>
                  <a:lnTo>
                    <a:pt x="13450100" y="2061832"/>
                  </a:lnTo>
                  <a:lnTo>
                    <a:pt x="13592874" y="2183168"/>
                  </a:lnTo>
                  <a:lnTo>
                    <a:pt x="13498195" y="2498826"/>
                  </a:lnTo>
                  <a:lnTo>
                    <a:pt x="13458762" y="3030563"/>
                  </a:lnTo>
                  <a:lnTo>
                    <a:pt x="13509854" y="3753205"/>
                  </a:lnTo>
                  <a:lnTo>
                    <a:pt x="14213650" y="3753205"/>
                  </a:lnTo>
                  <a:lnTo>
                    <a:pt x="14198854" y="2859519"/>
                  </a:lnTo>
                  <a:lnTo>
                    <a:pt x="14235443" y="2284704"/>
                  </a:lnTo>
                  <a:lnTo>
                    <a:pt x="14360779" y="1779524"/>
                  </a:lnTo>
                  <a:lnTo>
                    <a:pt x="14612252" y="1094765"/>
                  </a:lnTo>
                  <a:close/>
                </a:path>
                <a:path w="16220440" h="3855084">
                  <a:moveTo>
                    <a:pt x="15085606" y="1056868"/>
                  </a:moveTo>
                  <a:lnTo>
                    <a:pt x="14811553" y="1056868"/>
                  </a:lnTo>
                  <a:lnTo>
                    <a:pt x="14431632" y="3679888"/>
                  </a:lnTo>
                  <a:lnTo>
                    <a:pt x="14811553" y="3679888"/>
                  </a:lnTo>
                  <a:lnTo>
                    <a:pt x="15085606" y="1056868"/>
                  </a:lnTo>
                  <a:close/>
                </a:path>
                <a:path w="16220440" h="3855084">
                  <a:moveTo>
                    <a:pt x="16220237" y="1152753"/>
                  </a:moveTo>
                  <a:lnTo>
                    <a:pt x="15147887" y="1152753"/>
                  </a:lnTo>
                  <a:lnTo>
                    <a:pt x="15356243" y="1880527"/>
                  </a:lnTo>
                  <a:lnTo>
                    <a:pt x="15371331" y="2761119"/>
                  </a:lnTo>
                  <a:lnTo>
                    <a:pt x="15301163" y="3503168"/>
                  </a:lnTo>
                  <a:lnTo>
                    <a:pt x="15253780" y="3815257"/>
                  </a:lnTo>
                  <a:lnTo>
                    <a:pt x="16175558" y="3854742"/>
                  </a:lnTo>
                  <a:lnTo>
                    <a:pt x="16220237" y="2327986"/>
                  </a:lnTo>
                  <a:lnTo>
                    <a:pt x="16220237" y="1152753"/>
                  </a:lnTo>
                  <a:close/>
                </a:path>
              </a:pathLst>
            </a:custGeom>
            <a:solidFill>
              <a:srgbClr val="331E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/>
            <p:nvPr/>
          </p:nvSpPr>
          <p:spPr>
            <a:xfrm>
              <a:off x="7923014" y="6255860"/>
              <a:ext cx="633095" cy="2113915"/>
            </a:xfrm>
            <a:custGeom>
              <a:avLst/>
              <a:gdLst/>
              <a:ahLst/>
              <a:cxnLst/>
              <a:rect l="l" t="t" r="r" b="b"/>
              <a:pathLst>
                <a:path w="633095" h="2113915">
                  <a:moveTo>
                    <a:pt x="277660" y="0"/>
                  </a:moveTo>
                  <a:lnTo>
                    <a:pt x="0" y="124599"/>
                  </a:lnTo>
                  <a:lnTo>
                    <a:pt x="23914" y="446254"/>
                  </a:lnTo>
                  <a:lnTo>
                    <a:pt x="70223" y="1128709"/>
                  </a:lnTo>
                  <a:lnTo>
                    <a:pt x="135597" y="2113445"/>
                  </a:lnTo>
                  <a:lnTo>
                    <a:pt x="632815" y="2113445"/>
                  </a:lnTo>
                  <a:lnTo>
                    <a:pt x="277660" y="0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/>
            <p:nvPr/>
          </p:nvSpPr>
          <p:spPr>
            <a:xfrm>
              <a:off x="9003229" y="6014505"/>
              <a:ext cx="1143635" cy="916305"/>
            </a:xfrm>
            <a:custGeom>
              <a:avLst/>
              <a:gdLst/>
              <a:ahLst/>
              <a:cxnLst/>
              <a:rect l="l" t="t" r="r" b="b"/>
              <a:pathLst>
                <a:path w="1143634" h="916304">
                  <a:moveTo>
                    <a:pt x="1143132" y="0"/>
                  </a:moveTo>
                  <a:lnTo>
                    <a:pt x="961458" y="0"/>
                  </a:lnTo>
                  <a:lnTo>
                    <a:pt x="833773" y="322833"/>
                  </a:lnTo>
                  <a:lnTo>
                    <a:pt x="721457" y="498403"/>
                  </a:lnTo>
                  <a:lnTo>
                    <a:pt x="561730" y="587875"/>
                  </a:lnTo>
                  <a:lnTo>
                    <a:pt x="291813" y="652411"/>
                  </a:lnTo>
                  <a:lnTo>
                    <a:pt x="194542" y="708530"/>
                  </a:lnTo>
                  <a:lnTo>
                    <a:pt x="32423" y="823253"/>
                  </a:lnTo>
                  <a:lnTo>
                    <a:pt x="0" y="916128"/>
                  </a:lnTo>
                  <a:lnTo>
                    <a:pt x="291813" y="906703"/>
                  </a:lnTo>
                  <a:lnTo>
                    <a:pt x="694199" y="826999"/>
                  </a:lnTo>
                  <a:lnTo>
                    <a:pt x="917007" y="705983"/>
                  </a:lnTo>
                  <a:lnTo>
                    <a:pt x="1040047" y="458651"/>
                  </a:lnTo>
                  <a:lnTo>
                    <a:pt x="1143132" y="0"/>
                  </a:lnTo>
                  <a:close/>
                </a:path>
              </a:pathLst>
            </a:custGeom>
            <a:solidFill>
              <a:srgbClr val="5E2C4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0" y="5461698"/>
              <a:ext cx="1310640" cy="2566670"/>
            </a:xfrm>
            <a:custGeom>
              <a:avLst/>
              <a:gdLst/>
              <a:ahLst/>
              <a:cxnLst/>
              <a:rect l="l" t="t" r="r" b="b"/>
              <a:pathLst>
                <a:path w="1310640" h="2566670">
                  <a:moveTo>
                    <a:pt x="650151" y="2566606"/>
                  </a:moveTo>
                  <a:lnTo>
                    <a:pt x="185928" y="1183919"/>
                  </a:lnTo>
                  <a:lnTo>
                    <a:pt x="201930" y="1172895"/>
                  </a:lnTo>
                  <a:lnTo>
                    <a:pt x="239306" y="1140917"/>
                  </a:lnTo>
                  <a:lnTo>
                    <a:pt x="273456" y="1105319"/>
                  </a:lnTo>
                  <a:lnTo>
                    <a:pt x="304520" y="1066457"/>
                  </a:lnTo>
                  <a:lnTo>
                    <a:pt x="332651" y="1024648"/>
                  </a:lnTo>
                  <a:lnTo>
                    <a:pt x="357974" y="980236"/>
                  </a:lnTo>
                  <a:lnTo>
                    <a:pt x="380619" y="933564"/>
                  </a:lnTo>
                  <a:lnTo>
                    <a:pt x="400748" y="884986"/>
                  </a:lnTo>
                  <a:lnTo>
                    <a:pt x="418465" y="834809"/>
                  </a:lnTo>
                  <a:lnTo>
                    <a:pt x="433933" y="783399"/>
                  </a:lnTo>
                  <a:lnTo>
                    <a:pt x="447281" y="731088"/>
                  </a:lnTo>
                  <a:lnTo>
                    <a:pt x="458647" y="678218"/>
                  </a:lnTo>
                  <a:lnTo>
                    <a:pt x="468172" y="625119"/>
                  </a:lnTo>
                  <a:lnTo>
                    <a:pt x="475996" y="572135"/>
                  </a:lnTo>
                  <a:lnTo>
                    <a:pt x="482231" y="519607"/>
                  </a:lnTo>
                  <a:lnTo>
                    <a:pt x="487045" y="467880"/>
                  </a:lnTo>
                  <a:lnTo>
                    <a:pt x="490562" y="417271"/>
                  </a:lnTo>
                  <a:lnTo>
                    <a:pt x="492925" y="368147"/>
                  </a:lnTo>
                  <a:lnTo>
                    <a:pt x="494258" y="320827"/>
                  </a:lnTo>
                  <a:lnTo>
                    <a:pt x="494715" y="275666"/>
                  </a:lnTo>
                  <a:lnTo>
                    <a:pt x="494423" y="232981"/>
                  </a:lnTo>
                  <a:lnTo>
                    <a:pt x="493534" y="193141"/>
                  </a:lnTo>
                  <a:lnTo>
                    <a:pt x="490461" y="123291"/>
                  </a:lnTo>
                  <a:lnTo>
                    <a:pt x="486600" y="68834"/>
                  </a:lnTo>
                  <a:lnTo>
                    <a:pt x="481749" y="21932"/>
                  </a:lnTo>
                  <a:lnTo>
                    <a:pt x="449186" y="0"/>
                  </a:lnTo>
                  <a:lnTo>
                    <a:pt x="384937" y="4229"/>
                  </a:lnTo>
                  <a:lnTo>
                    <a:pt x="260921" y="16929"/>
                  </a:lnTo>
                  <a:lnTo>
                    <a:pt x="280123" y="94703"/>
                  </a:lnTo>
                  <a:lnTo>
                    <a:pt x="293687" y="169252"/>
                  </a:lnTo>
                  <a:lnTo>
                    <a:pt x="302031" y="240588"/>
                  </a:lnTo>
                  <a:lnTo>
                    <a:pt x="305536" y="308724"/>
                  </a:lnTo>
                  <a:lnTo>
                    <a:pt x="304584" y="373684"/>
                  </a:lnTo>
                  <a:lnTo>
                    <a:pt x="299567" y="435483"/>
                  </a:lnTo>
                  <a:lnTo>
                    <a:pt x="290880" y="494144"/>
                  </a:lnTo>
                  <a:lnTo>
                    <a:pt x="278904" y="549681"/>
                  </a:lnTo>
                  <a:lnTo>
                    <a:pt x="264033" y="602119"/>
                  </a:lnTo>
                  <a:lnTo>
                    <a:pt x="246659" y="651484"/>
                  </a:lnTo>
                  <a:lnTo>
                    <a:pt x="227164" y="697776"/>
                  </a:lnTo>
                  <a:lnTo>
                    <a:pt x="205930" y="741032"/>
                  </a:lnTo>
                  <a:lnTo>
                    <a:pt x="183375" y="781265"/>
                  </a:lnTo>
                  <a:lnTo>
                    <a:pt x="159854" y="818489"/>
                  </a:lnTo>
                  <a:lnTo>
                    <a:pt x="135775" y="852741"/>
                  </a:lnTo>
                  <a:lnTo>
                    <a:pt x="111518" y="884008"/>
                  </a:lnTo>
                  <a:lnTo>
                    <a:pt x="92697" y="906208"/>
                  </a:lnTo>
                  <a:lnTo>
                    <a:pt x="0" y="630097"/>
                  </a:lnTo>
                  <a:lnTo>
                    <a:pt x="0" y="997635"/>
                  </a:lnTo>
                  <a:lnTo>
                    <a:pt x="0" y="1255928"/>
                  </a:lnTo>
                  <a:lnTo>
                    <a:pt x="0" y="2566606"/>
                  </a:lnTo>
                  <a:lnTo>
                    <a:pt x="650151" y="2566606"/>
                  </a:lnTo>
                  <a:close/>
                </a:path>
                <a:path w="1310640" h="2566670">
                  <a:moveTo>
                    <a:pt x="1310144" y="2493264"/>
                  </a:moveTo>
                  <a:lnTo>
                    <a:pt x="1141171" y="1502333"/>
                  </a:lnTo>
                  <a:lnTo>
                    <a:pt x="1079563" y="932865"/>
                  </a:lnTo>
                  <a:lnTo>
                    <a:pt x="1120546" y="569645"/>
                  </a:lnTo>
                  <a:lnTo>
                    <a:pt x="1259370" y="197434"/>
                  </a:lnTo>
                  <a:lnTo>
                    <a:pt x="971689" y="197434"/>
                  </a:lnTo>
                  <a:lnTo>
                    <a:pt x="920915" y="581012"/>
                  </a:lnTo>
                  <a:lnTo>
                    <a:pt x="863714" y="435419"/>
                  </a:lnTo>
                  <a:lnTo>
                    <a:pt x="822909" y="346925"/>
                  </a:lnTo>
                  <a:lnTo>
                    <a:pt x="778929" y="279590"/>
                  </a:lnTo>
                  <a:lnTo>
                    <a:pt x="712203" y="197434"/>
                  </a:lnTo>
                  <a:lnTo>
                    <a:pt x="531698" y="221018"/>
                  </a:lnTo>
                  <a:lnTo>
                    <a:pt x="745337" y="599249"/>
                  </a:lnTo>
                  <a:lnTo>
                    <a:pt x="844765" y="966127"/>
                  </a:lnTo>
                  <a:lnTo>
                    <a:pt x="855345" y="1538389"/>
                  </a:lnTo>
                  <a:lnTo>
                    <a:pt x="802462" y="2532748"/>
                  </a:lnTo>
                  <a:lnTo>
                    <a:pt x="1310144" y="2493264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921893" y="5569800"/>
              <a:ext cx="342265" cy="2403475"/>
            </a:xfrm>
            <a:custGeom>
              <a:avLst/>
              <a:gdLst/>
              <a:ahLst/>
              <a:cxnLst/>
              <a:rect l="l" t="t" r="r" b="b"/>
              <a:pathLst>
                <a:path w="342265" h="2403475">
                  <a:moveTo>
                    <a:pt x="242608" y="1024204"/>
                  </a:moveTo>
                  <a:lnTo>
                    <a:pt x="240880" y="974966"/>
                  </a:lnTo>
                  <a:lnTo>
                    <a:pt x="222326" y="930122"/>
                  </a:lnTo>
                  <a:lnTo>
                    <a:pt x="205943" y="884529"/>
                  </a:lnTo>
                  <a:lnTo>
                    <a:pt x="191693" y="838276"/>
                  </a:lnTo>
                  <a:lnTo>
                    <a:pt x="179514" y="791438"/>
                  </a:lnTo>
                  <a:lnTo>
                    <a:pt x="169367" y="744093"/>
                  </a:lnTo>
                  <a:lnTo>
                    <a:pt x="161175" y="696328"/>
                  </a:lnTo>
                  <a:lnTo>
                    <a:pt x="154901" y="648208"/>
                  </a:lnTo>
                  <a:lnTo>
                    <a:pt x="150507" y="599833"/>
                  </a:lnTo>
                  <a:lnTo>
                    <a:pt x="147929" y="551281"/>
                  </a:lnTo>
                  <a:lnTo>
                    <a:pt x="147104" y="502615"/>
                  </a:lnTo>
                  <a:lnTo>
                    <a:pt x="148005" y="453923"/>
                  </a:lnTo>
                  <a:lnTo>
                    <a:pt x="150558" y="405282"/>
                  </a:lnTo>
                  <a:lnTo>
                    <a:pt x="154724" y="356781"/>
                  </a:lnTo>
                  <a:lnTo>
                    <a:pt x="160451" y="308495"/>
                  </a:lnTo>
                  <a:lnTo>
                    <a:pt x="167690" y="260489"/>
                  </a:lnTo>
                  <a:lnTo>
                    <a:pt x="176923" y="210058"/>
                  </a:lnTo>
                  <a:lnTo>
                    <a:pt x="187566" y="159918"/>
                  </a:lnTo>
                  <a:lnTo>
                    <a:pt x="199542" y="110083"/>
                  </a:lnTo>
                  <a:lnTo>
                    <a:pt x="212801" y="60579"/>
                  </a:lnTo>
                  <a:lnTo>
                    <a:pt x="227279" y="11417"/>
                  </a:lnTo>
                  <a:lnTo>
                    <a:pt x="226415" y="3949"/>
                  </a:lnTo>
                  <a:lnTo>
                    <a:pt x="220713" y="0"/>
                  </a:lnTo>
                  <a:lnTo>
                    <a:pt x="213639" y="457"/>
                  </a:lnTo>
                  <a:lnTo>
                    <a:pt x="208699" y="6248"/>
                  </a:lnTo>
                  <a:lnTo>
                    <a:pt x="194310" y="55295"/>
                  </a:lnTo>
                  <a:lnTo>
                    <a:pt x="181127" y="104673"/>
                  </a:lnTo>
                  <a:lnTo>
                    <a:pt x="169189" y="154368"/>
                  </a:lnTo>
                  <a:lnTo>
                    <a:pt x="158597" y="204368"/>
                  </a:lnTo>
                  <a:lnTo>
                    <a:pt x="149415" y="254622"/>
                  </a:lnTo>
                  <a:lnTo>
                    <a:pt x="141732" y="305130"/>
                  </a:lnTo>
                  <a:lnTo>
                    <a:pt x="135623" y="355841"/>
                  </a:lnTo>
                  <a:lnTo>
                    <a:pt x="131152" y="406755"/>
                  </a:lnTo>
                  <a:lnTo>
                    <a:pt x="128422" y="457835"/>
                  </a:lnTo>
                  <a:lnTo>
                    <a:pt x="127584" y="505980"/>
                  </a:lnTo>
                  <a:lnTo>
                    <a:pt x="128447" y="554139"/>
                  </a:lnTo>
                  <a:lnTo>
                    <a:pt x="131038" y="602259"/>
                  </a:lnTo>
                  <a:lnTo>
                    <a:pt x="135420" y="650240"/>
                  </a:lnTo>
                  <a:lnTo>
                    <a:pt x="141643" y="698004"/>
                  </a:lnTo>
                  <a:lnTo>
                    <a:pt x="149720" y="745477"/>
                  </a:lnTo>
                  <a:lnTo>
                    <a:pt x="159727" y="792568"/>
                  </a:lnTo>
                  <a:lnTo>
                    <a:pt x="171704" y="839203"/>
                  </a:lnTo>
                  <a:lnTo>
                    <a:pt x="185699" y="885291"/>
                  </a:lnTo>
                  <a:lnTo>
                    <a:pt x="211709" y="955763"/>
                  </a:lnTo>
                  <a:lnTo>
                    <a:pt x="226542" y="990269"/>
                  </a:lnTo>
                  <a:lnTo>
                    <a:pt x="242608" y="1024204"/>
                  </a:lnTo>
                  <a:close/>
                </a:path>
                <a:path w="342265" h="2403475">
                  <a:moveTo>
                    <a:pt x="275551" y="1522755"/>
                  </a:moveTo>
                  <a:lnTo>
                    <a:pt x="272110" y="1485976"/>
                  </a:lnTo>
                  <a:lnTo>
                    <a:pt x="210794" y="1402956"/>
                  </a:lnTo>
                  <a:lnTo>
                    <a:pt x="181102" y="1361338"/>
                  </a:lnTo>
                  <a:lnTo>
                    <a:pt x="152869" y="1319390"/>
                  </a:lnTo>
                  <a:lnTo>
                    <a:pt x="126682" y="1276934"/>
                  </a:lnTo>
                  <a:lnTo>
                    <a:pt x="103606" y="1234363"/>
                  </a:lnTo>
                  <a:lnTo>
                    <a:pt x="83337" y="1190561"/>
                  </a:lnTo>
                  <a:lnTo>
                    <a:pt x="66014" y="1145552"/>
                  </a:lnTo>
                  <a:lnTo>
                    <a:pt x="51765" y="1099312"/>
                  </a:lnTo>
                  <a:lnTo>
                    <a:pt x="40246" y="1050302"/>
                  </a:lnTo>
                  <a:lnTo>
                    <a:pt x="31623" y="1000785"/>
                  </a:lnTo>
                  <a:lnTo>
                    <a:pt x="25552" y="950912"/>
                  </a:lnTo>
                  <a:lnTo>
                    <a:pt x="21678" y="900811"/>
                  </a:lnTo>
                  <a:lnTo>
                    <a:pt x="19570" y="850671"/>
                  </a:lnTo>
                  <a:lnTo>
                    <a:pt x="18935" y="800442"/>
                  </a:lnTo>
                  <a:lnTo>
                    <a:pt x="19735" y="750176"/>
                  </a:lnTo>
                  <a:lnTo>
                    <a:pt x="21932" y="699935"/>
                  </a:lnTo>
                  <a:lnTo>
                    <a:pt x="25463" y="649757"/>
                  </a:lnTo>
                  <a:lnTo>
                    <a:pt x="30314" y="599694"/>
                  </a:lnTo>
                  <a:lnTo>
                    <a:pt x="36410" y="549821"/>
                  </a:lnTo>
                  <a:lnTo>
                    <a:pt x="43713" y="500176"/>
                  </a:lnTo>
                  <a:lnTo>
                    <a:pt x="52260" y="450850"/>
                  </a:lnTo>
                  <a:lnTo>
                    <a:pt x="62014" y="401764"/>
                  </a:lnTo>
                  <a:lnTo>
                    <a:pt x="73012" y="352920"/>
                  </a:lnTo>
                  <a:lnTo>
                    <a:pt x="85204" y="304368"/>
                  </a:lnTo>
                  <a:lnTo>
                    <a:pt x="98615" y="256133"/>
                  </a:lnTo>
                  <a:lnTo>
                    <a:pt x="113233" y="208254"/>
                  </a:lnTo>
                  <a:lnTo>
                    <a:pt x="129044" y="160743"/>
                  </a:lnTo>
                  <a:lnTo>
                    <a:pt x="146050" y="113639"/>
                  </a:lnTo>
                  <a:lnTo>
                    <a:pt x="164236" y="66979"/>
                  </a:lnTo>
                  <a:lnTo>
                    <a:pt x="163918" y="59740"/>
                  </a:lnTo>
                  <a:lnTo>
                    <a:pt x="158394" y="55841"/>
                  </a:lnTo>
                  <a:lnTo>
                    <a:pt x="151142" y="56235"/>
                  </a:lnTo>
                  <a:lnTo>
                    <a:pt x="145643" y="61810"/>
                  </a:lnTo>
                  <a:lnTo>
                    <a:pt x="127444" y="108686"/>
                  </a:lnTo>
                  <a:lnTo>
                    <a:pt x="110401" y="156006"/>
                  </a:lnTo>
                  <a:lnTo>
                    <a:pt x="94538" y="203758"/>
                  </a:lnTo>
                  <a:lnTo>
                    <a:pt x="79870" y="251904"/>
                  </a:lnTo>
                  <a:lnTo>
                    <a:pt x="66408" y="300393"/>
                  </a:lnTo>
                  <a:lnTo>
                    <a:pt x="54152" y="349224"/>
                  </a:lnTo>
                  <a:lnTo>
                    <a:pt x="43103" y="398335"/>
                  </a:lnTo>
                  <a:lnTo>
                    <a:pt x="33299" y="447713"/>
                  </a:lnTo>
                  <a:lnTo>
                    <a:pt x="24739" y="497319"/>
                  </a:lnTo>
                  <a:lnTo>
                    <a:pt x="17424" y="547116"/>
                  </a:lnTo>
                  <a:lnTo>
                    <a:pt x="11379" y="597065"/>
                  </a:lnTo>
                  <a:lnTo>
                    <a:pt x="6591" y="647153"/>
                  </a:lnTo>
                  <a:lnTo>
                    <a:pt x="3098" y="697344"/>
                  </a:lnTo>
                  <a:lnTo>
                    <a:pt x="901" y="747585"/>
                  </a:lnTo>
                  <a:lnTo>
                    <a:pt x="0" y="797864"/>
                  </a:lnTo>
                  <a:lnTo>
                    <a:pt x="419" y="848131"/>
                  </a:lnTo>
                  <a:lnTo>
                    <a:pt x="2311" y="897229"/>
                  </a:lnTo>
                  <a:lnTo>
                    <a:pt x="5969" y="946238"/>
                  </a:lnTo>
                  <a:lnTo>
                    <a:pt x="11684" y="995019"/>
                  </a:lnTo>
                  <a:lnTo>
                    <a:pt x="19685" y="1043393"/>
                  </a:lnTo>
                  <a:lnTo>
                    <a:pt x="30226" y="1091209"/>
                  </a:lnTo>
                  <a:lnTo>
                    <a:pt x="43586" y="1138288"/>
                  </a:lnTo>
                  <a:lnTo>
                    <a:pt x="60007" y="1184478"/>
                  </a:lnTo>
                  <a:lnTo>
                    <a:pt x="79743" y="1229601"/>
                  </a:lnTo>
                  <a:lnTo>
                    <a:pt x="103136" y="1274343"/>
                  </a:lnTo>
                  <a:lnTo>
                    <a:pt x="128955" y="1317599"/>
                  </a:lnTo>
                  <a:lnTo>
                    <a:pt x="156654" y="1359700"/>
                  </a:lnTo>
                  <a:lnTo>
                    <a:pt x="185699" y="1400962"/>
                  </a:lnTo>
                  <a:lnTo>
                    <a:pt x="215557" y="1441678"/>
                  </a:lnTo>
                  <a:lnTo>
                    <a:pt x="245681" y="1482178"/>
                  </a:lnTo>
                  <a:lnTo>
                    <a:pt x="275551" y="1522755"/>
                  </a:lnTo>
                  <a:close/>
                </a:path>
                <a:path w="342265" h="2403475">
                  <a:moveTo>
                    <a:pt x="315214" y="1885835"/>
                  </a:moveTo>
                  <a:lnTo>
                    <a:pt x="260667" y="1949996"/>
                  </a:lnTo>
                  <a:lnTo>
                    <a:pt x="237667" y="1999335"/>
                  </a:lnTo>
                  <a:lnTo>
                    <a:pt x="216585" y="2049513"/>
                  </a:lnTo>
                  <a:lnTo>
                    <a:pt x="197764" y="2100618"/>
                  </a:lnTo>
                  <a:lnTo>
                    <a:pt x="185013" y="2140839"/>
                  </a:lnTo>
                  <a:lnTo>
                    <a:pt x="174155" y="2181593"/>
                  </a:lnTo>
                  <a:lnTo>
                    <a:pt x="165379" y="2222804"/>
                  </a:lnTo>
                  <a:lnTo>
                    <a:pt x="158864" y="2264435"/>
                  </a:lnTo>
                  <a:lnTo>
                    <a:pt x="153416" y="2333625"/>
                  </a:lnTo>
                  <a:lnTo>
                    <a:pt x="153098" y="2368308"/>
                  </a:lnTo>
                  <a:lnTo>
                    <a:pt x="154266" y="2402967"/>
                  </a:lnTo>
                  <a:lnTo>
                    <a:pt x="173621" y="2401430"/>
                  </a:lnTo>
                  <a:lnTo>
                    <a:pt x="172491" y="2373096"/>
                  </a:lnTo>
                  <a:lnTo>
                    <a:pt x="172326" y="2344699"/>
                  </a:lnTo>
                  <a:lnTo>
                    <a:pt x="175348" y="2287803"/>
                  </a:lnTo>
                  <a:lnTo>
                    <a:pt x="181635" y="2240064"/>
                  </a:lnTo>
                  <a:lnTo>
                    <a:pt x="191046" y="2192909"/>
                  </a:lnTo>
                  <a:lnTo>
                    <a:pt x="203263" y="2146389"/>
                  </a:lnTo>
                  <a:lnTo>
                    <a:pt x="217944" y="2100529"/>
                  </a:lnTo>
                  <a:lnTo>
                    <a:pt x="234759" y="2055368"/>
                  </a:lnTo>
                  <a:lnTo>
                    <a:pt x="253377" y="2010930"/>
                  </a:lnTo>
                  <a:lnTo>
                    <a:pt x="273443" y="1967268"/>
                  </a:lnTo>
                  <a:lnTo>
                    <a:pt x="293827" y="1926336"/>
                  </a:lnTo>
                  <a:lnTo>
                    <a:pt x="304406" y="1906028"/>
                  </a:lnTo>
                  <a:lnTo>
                    <a:pt x="315214" y="1885835"/>
                  </a:lnTo>
                  <a:close/>
                </a:path>
                <a:path w="342265" h="2403475">
                  <a:moveTo>
                    <a:pt x="342239" y="2088553"/>
                  </a:moveTo>
                  <a:lnTo>
                    <a:pt x="302285" y="2117814"/>
                  </a:lnTo>
                  <a:lnTo>
                    <a:pt x="277482" y="2180323"/>
                  </a:lnTo>
                  <a:lnTo>
                    <a:pt x="266255" y="2233155"/>
                  </a:lnTo>
                  <a:lnTo>
                    <a:pt x="262559" y="2286851"/>
                  </a:lnTo>
                  <a:lnTo>
                    <a:pt x="265645" y="2340699"/>
                  </a:lnTo>
                  <a:lnTo>
                    <a:pt x="274789" y="2393962"/>
                  </a:lnTo>
                  <a:lnTo>
                    <a:pt x="294716" y="2392426"/>
                  </a:lnTo>
                  <a:lnTo>
                    <a:pt x="285915" y="2344331"/>
                  </a:lnTo>
                  <a:lnTo>
                    <a:pt x="282143" y="2295956"/>
                  </a:lnTo>
                  <a:lnTo>
                    <a:pt x="283984" y="2247773"/>
                  </a:lnTo>
                  <a:lnTo>
                    <a:pt x="292023" y="2200211"/>
                  </a:lnTo>
                  <a:lnTo>
                    <a:pt x="306832" y="2153755"/>
                  </a:lnTo>
                  <a:lnTo>
                    <a:pt x="329018" y="2108860"/>
                  </a:lnTo>
                  <a:lnTo>
                    <a:pt x="337451" y="2095068"/>
                  </a:lnTo>
                  <a:lnTo>
                    <a:pt x="342239" y="2088553"/>
                  </a:lnTo>
                  <a:close/>
                </a:path>
              </a:pathLst>
            </a:custGeom>
            <a:solidFill>
              <a:srgbClr val="581C46">
                <a:alpha val="58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2" name="object 32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76326" y="7285391"/>
              <a:ext cx="89187" cy="119367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1512696" y="5150595"/>
              <a:ext cx="749300" cy="2844165"/>
            </a:xfrm>
            <a:custGeom>
              <a:avLst/>
              <a:gdLst/>
              <a:ahLst/>
              <a:cxnLst/>
              <a:rect l="l" t="t" r="r" b="b"/>
              <a:pathLst>
                <a:path w="749300" h="2844165">
                  <a:moveTo>
                    <a:pt x="490753" y="0"/>
                  </a:moveTo>
                  <a:lnTo>
                    <a:pt x="0" y="317995"/>
                  </a:lnTo>
                  <a:lnTo>
                    <a:pt x="0" y="2843860"/>
                  </a:lnTo>
                  <a:lnTo>
                    <a:pt x="749046" y="2843860"/>
                  </a:lnTo>
                  <a:lnTo>
                    <a:pt x="490753" y="0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1512633" y="5300522"/>
              <a:ext cx="686435" cy="2323465"/>
            </a:xfrm>
            <a:custGeom>
              <a:avLst/>
              <a:gdLst/>
              <a:ahLst/>
              <a:cxnLst/>
              <a:rect l="l" t="t" r="r" b="b"/>
              <a:pathLst>
                <a:path w="686435" h="2323465">
                  <a:moveTo>
                    <a:pt x="313931" y="1981022"/>
                  </a:moveTo>
                  <a:lnTo>
                    <a:pt x="309753" y="1931238"/>
                  </a:lnTo>
                  <a:lnTo>
                    <a:pt x="299859" y="1882152"/>
                  </a:lnTo>
                  <a:lnTo>
                    <a:pt x="284645" y="1834222"/>
                  </a:lnTo>
                  <a:lnTo>
                    <a:pt x="264528" y="1787867"/>
                  </a:lnTo>
                  <a:lnTo>
                    <a:pt x="239915" y="1743532"/>
                  </a:lnTo>
                  <a:lnTo>
                    <a:pt x="211188" y="1701660"/>
                  </a:lnTo>
                  <a:lnTo>
                    <a:pt x="178765" y="1662696"/>
                  </a:lnTo>
                  <a:lnTo>
                    <a:pt x="138468" y="1622552"/>
                  </a:lnTo>
                  <a:lnTo>
                    <a:pt x="94919" y="1586191"/>
                  </a:lnTo>
                  <a:lnTo>
                    <a:pt x="48602" y="1553451"/>
                  </a:lnTo>
                  <a:lnTo>
                    <a:pt x="0" y="1524177"/>
                  </a:lnTo>
                  <a:lnTo>
                    <a:pt x="0" y="1546212"/>
                  </a:lnTo>
                  <a:lnTo>
                    <a:pt x="43789" y="1573491"/>
                  </a:lnTo>
                  <a:lnTo>
                    <a:pt x="85610" y="1603629"/>
                  </a:lnTo>
                  <a:lnTo>
                    <a:pt x="124993" y="1636636"/>
                  </a:lnTo>
                  <a:lnTo>
                    <a:pt x="161493" y="1672539"/>
                  </a:lnTo>
                  <a:lnTo>
                    <a:pt x="194640" y="1711401"/>
                  </a:lnTo>
                  <a:lnTo>
                    <a:pt x="223977" y="1753209"/>
                  </a:lnTo>
                  <a:lnTo>
                    <a:pt x="249047" y="1798027"/>
                  </a:lnTo>
                  <a:lnTo>
                    <a:pt x="269379" y="1845868"/>
                  </a:lnTo>
                  <a:lnTo>
                    <a:pt x="283197" y="1891753"/>
                  </a:lnTo>
                  <a:lnTo>
                    <a:pt x="291820" y="1938693"/>
                  </a:lnTo>
                  <a:lnTo>
                    <a:pt x="294982" y="1986203"/>
                  </a:lnTo>
                  <a:lnTo>
                    <a:pt x="292379" y="2033790"/>
                  </a:lnTo>
                  <a:lnTo>
                    <a:pt x="283756" y="2080958"/>
                  </a:lnTo>
                  <a:lnTo>
                    <a:pt x="269087" y="2126780"/>
                  </a:lnTo>
                  <a:lnTo>
                    <a:pt x="248107" y="2171115"/>
                  </a:lnTo>
                  <a:lnTo>
                    <a:pt x="220840" y="2211870"/>
                  </a:lnTo>
                  <a:lnTo>
                    <a:pt x="187299" y="2246960"/>
                  </a:lnTo>
                  <a:lnTo>
                    <a:pt x="147535" y="2274290"/>
                  </a:lnTo>
                  <a:lnTo>
                    <a:pt x="76136" y="2299220"/>
                  </a:lnTo>
                  <a:lnTo>
                    <a:pt x="38328" y="2304110"/>
                  </a:lnTo>
                  <a:lnTo>
                    <a:pt x="0" y="2304173"/>
                  </a:lnTo>
                  <a:lnTo>
                    <a:pt x="0" y="2323134"/>
                  </a:lnTo>
                  <a:lnTo>
                    <a:pt x="58343" y="2320912"/>
                  </a:lnTo>
                  <a:lnTo>
                    <a:pt x="115531" y="2308199"/>
                  </a:lnTo>
                  <a:lnTo>
                    <a:pt x="162661" y="2287003"/>
                  </a:lnTo>
                  <a:lnTo>
                    <a:pt x="203530" y="2256942"/>
                  </a:lnTo>
                  <a:lnTo>
                    <a:pt x="238099" y="2219680"/>
                  </a:lnTo>
                  <a:lnTo>
                    <a:pt x="266331" y="2176881"/>
                  </a:lnTo>
                  <a:lnTo>
                    <a:pt x="288163" y="2130196"/>
                  </a:lnTo>
                  <a:lnTo>
                    <a:pt x="303542" y="2080945"/>
                  </a:lnTo>
                  <a:lnTo>
                    <a:pt x="311988" y="2031072"/>
                  </a:lnTo>
                  <a:lnTo>
                    <a:pt x="313931" y="1981022"/>
                  </a:lnTo>
                  <a:close/>
                </a:path>
                <a:path w="686435" h="2323465">
                  <a:moveTo>
                    <a:pt x="643966" y="1536433"/>
                  </a:moveTo>
                  <a:lnTo>
                    <a:pt x="641096" y="1504632"/>
                  </a:lnTo>
                  <a:lnTo>
                    <a:pt x="627824" y="1489570"/>
                  </a:lnTo>
                  <a:lnTo>
                    <a:pt x="582231" y="1435214"/>
                  </a:lnTo>
                  <a:lnTo>
                    <a:pt x="550316" y="1395234"/>
                  </a:lnTo>
                  <a:lnTo>
                    <a:pt x="519430" y="1354328"/>
                  </a:lnTo>
                  <a:lnTo>
                    <a:pt x="489927" y="1312430"/>
                  </a:lnTo>
                  <a:lnTo>
                    <a:pt x="462140" y="1269441"/>
                  </a:lnTo>
                  <a:lnTo>
                    <a:pt x="436410" y="1225283"/>
                  </a:lnTo>
                  <a:lnTo>
                    <a:pt x="413092" y="1179868"/>
                  </a:lnTo>
                  <a:lnTo>
                    <a:pt x="393217" y="1134402"/>
                  </a:lnTo>
                  <a:lnTo>
                    <a:pt x="376567" y="1087920"/>
                  </a:lnTo>
                  <a:lnTo>
                    <a:pt x="363093" y="1040587"/>
                  </a:lnTo>
                  <a:lnTo>
                    <a:pt x="352742" y="992581"/>
                  </a:lnTo>
                  <a:lnTo>
                    <a:pt x="345452" y="944041"/>
                  </a:lnTo>
                  <a:lnTo>
                    <a:pt x="341160" y="895134"/>
                  </a:lnTo>
                  <a:lnTo>
                    <a:pt x="339826" y="846035"/>
                  </a:lnTo>
                  <a:lnTo>
                    <a:pt x="341363" y="796886"/>
                  </a:lnTo>
                  <a:lnTo>
                    <a:pt x="345744" y="747852"/>
                  </a:lnTo>
                  <a:lnTo>
                    <a:pt x="352894" y="699096"/>
                  </a:lnTo>
                  <a:lnTo>
                    <a:pt x="362762" y="650773"/>
                  </a:lnTo>
                  <a:lnTo>
                    <a:pt x="375297" y="603046"/>
                  </a:lnTo>
                  <a:lnTo>
                    <a:pt x="390423" y="556094"/>
                  </a:lnTo>
                  <a:lnTo>
                    <a:pt x="408101" y="510044"/>
                  </a:lnTo>
                  <a:lnTo>
                    <a:pt x="428383" y="464591"/>
                  </a:lnTo>
                  <a:lnTo>
                    <a:pt x="450989" y="420268"/>
                  </a:lnTo>
                  <a:lnTo>
                    <a:pt x="475780" y="377139"/>
                  </a:lnTo>
                  <a:lnTo>
                    <a:pt x="502666" y="335254"/>
                  </a:lnTo>
                  <a:lnTo>
                    <a:pt x="531495" y="294678"/>
                  </a:lnTo>
                  <a:lnTo>
                    <a:pt x="528815" y="266141"/>
                  </a:lnTo>
                  <a:lnTo>
                    <a:pt x="497941" y="308216"/>
                  </a:lnTo>
                  <a:lnTo>
                    <a:pt x="469125" y="351688"/>
                  </a:lnTo>
                  <a:lnTo>
                    <a:pt x="442506" y="396494"/>
                  </a:lnTo>
                  <a:lnTo>
                    <a:pt x="418198" y="442531"/>
                  </a:lnTo>
                  <a:lnTo>
                    <a:pt x="396290" y="489712"/>
                  </a:lnTo>
                  <a:lnTo>
                    <a:pt x="376923" y="537959"/>
                  </a:lnTo>
                  <a:lnTo>
                    <a:pt x="360210" y="587159"/>
                  </a:lnTo>
                  <a:lnTo>
                    <a:pt x="346240" y="637247"/>
                  </a:lnTo>
                  <a:lnTo>
                    <a:pt x="335165" y="688124"/>
                  </a:lnTo>
                  <a:lnTo>
                    <a:pt x="327063" y="739698"/>
                  </a:lnTo>
                  <a:lnTo>
                    <a:pt x="322084" y="791883"/>
                  </a:lnTo>
                  <a:lnTo>
                    <a:pt x="320306" y="842505"/>
                  </a:lnTo>
                  <a:lnTo>
                    <a:pt x="321564" y="893191"/>
                  </a:lnTo>
                  <a:lnTo>
                    <a:pt x="325907" y="943749"/>
                  </a:lnTo>
                  <a:lnTo>
                    <a:pt x="333362" y="993927"/>
                  </a:lnTo>
                  <a:lnTo>
                    <a:pt x="343966" y="1043520"/>
                  </a:lnTo>
                  <a:lnTo>
                    <a:pt x="357746" y="1092288"/>
                  </a:lnTo>
                  <a:lnTo>
                    <a:pt x="374764" y="1140015"/>
                  </a:lnTo>
                  <a:lnTo>
                    <a:pt x="395376" y="1187272"/>
                  </a:lnTo>
                  <a:lnTo>
                    <a:pt x="418858" y="1233068"/>
                  </a:lnTo>
                  <a:lnTo>
                    <a:pt x="444817" y="1277505"/>
                  </a:lnTo>
                  <a:lnTo>
                    <a:pt x="472833" y="1320723"/>
                  </a:lnTo>
                  <a:lnTo>
                    <a:pt x="502539" y="1362837"/>
                  </a:lnTo>
                  <a:lnTo>
                    <a:pt x="533527" y="1403985"/>
                  </a:lnTo>
                  <a:lnTo>
                    <a:pt x="565404" y="1444269"/>
                  </a:lnTo>
                  <a:lnTo>
                    <a:pt x="603973" y="1490865"/>
                  </a:lnTo>
                  <a:lnTo>
                    <a:pt x="623773" y="1513763"/>
                  </a:lnTo>
                  <a:lnTo>
                    <a:pt x="643966" y="1536433"/>
                  </a:lnTo>
                  <a:close/>
                </a:path>
                <a:path w="686435" h="2323465">
                  <a:moveTo>
                    <a:pt x="685927" y="1997430"/>
                  </a:moveTo>
                  <a:lnTo>
                    <a:pt x="681901" y="1954707"/>
                  </a:lnTo>
                  <a:lnTo>
                    <a:pt x="652310" y="1909102"/>
                  </a:lnTo>
                  <a:lnTo>
                    <a:pt x="621931" y="1863979"/>
                  </a:lnTo>
                  <a:lnTo>
                    <a:pt x="591007" y="1819211"/>
                  </a:lnTo>
                  <a:lnTo>
                    <a:pt x="497395" y="1685886"/>
                  </a:lnTo>
                  <a:lnTo>
                    <a:pt x="469900" y="1646047"/>
                  </a:lnTo>
                  <a:lnTo>
                    <a:pt x="442747" y="1605800"/>
                  </a:lnTo>
                  <a:lnTo>
                    <a:pt x="416102" y="1565122"/>
                  </a:lnTo>
                  <a:lnTo>
                    <a:pt x="390169" y="1523949"/>
                  </a:lnTo>
                  <a:lnTo>
                    <a:pt x="365112" y="1482242"/>
                  </a:lnTo>
                  <a:lnTo>
                    <a:pt x="341147" y="1439951"/>
                  </a:lnTo>
                  <a:lnTo>
                    <a:pt x="318427" y="1397025"/>
                  </a:lnTo>
                  <a:lnTo>
                    <a:pt x="297167" y="1353439"/>
                  </a:lnTo>
                  <a:lnTo>
                    <a:pt x="277533" y="1309128"/>
                  </a:lnTo>
                  <a:lnTo>
                    <a:pt x="259715" y="1264069"/>
                  </a:lnTo>
                  <a:lnTo>
                    <a:pt x="243916" y="1218184"/>
                  </a:lnTo>
                  <a:lnTo>
                    <a:pt x="230301" y="1171448"/>
                  </a:lnTo>
                  <a:lnTo>
                    <a:pt x="218681" y="1120851"/>
                  </a:lnTo>
                  <a:lnTo>
                    <a:pt x="210235" y="1070000"/>
                  </a:lnTo>
                  <a:lnTo>
                    <a:pt x="204800" y="1018959"/>
                  </a:lnTo>
                  <a:lnTo>
                    <a:pt x="202171" y="967790"/>
                  </a:lnTo>
                  <a:lnTo>
                    <a:pt x="202171" y="916571"/>
                  </a:lnTo>
                  <a:lnTo>
                    <a:pt x="204622" y="865352"/>
                  </a:lnTo>
                  <a:lnTo>
                    <a:pt x="209346" y="814222"/>
                  </a:lnTo>
                  <a:lnTo>
                    <a:pt x="216154" y="763244"/>
                  </a:lnTo>
                  <a:lnTo>
                    <a:pt x="224866" y="712482"/>
                  </a:lnTo>
                  <a:lnTo>
                    <a:pt x="235292" y="662000"/>
                  </a:lnTo>
                  <a:lnTo>
                    <a:pt x="247256" y="611860"/>
                  </a:lnTo>
                  <a:lnTo>
                    <a:pt x="260578" y="562152"/>
                  </a:lnTo>
                  <a:lnTo>
                    <a:pt x="275043" y="512152"/>
                  </a:lnTo>
                  <a:lnTo>
                    <a:pt x="290461" y="462064"/>
                  </a:lnTo>
                  <a:lnTo>
                    <a:pt x="306959" y="412115"/>
                  </a:lnTo>
                  <a:lnTo>
                    <a:pt x="324726" y="362458"/>
                  </a:lnTo>
                  <a:lnTo>
                    <a:pt x="343903" y="313309"/>
                  </a:lnTo>
                  <a:lnTo>
                    <a:pt x="364655" y="264845"/>
                  </a:lnTo>
                  <a:lnTo>
                    <a:pt x="387134" y="217271"/>
                  </a:lnTo>
                  <a:lnTo>
                    <a:pt x="411518" y="170776"/>
                  </a:lnTo>
                  <a:lnTo>
                    <a:pt x="437946" y="125552"/>
                  </a:lnTo>
                  <a:lnTo>
                    <a:pt x="466572" y="81775"/>
                  </a:lnTo>
                  <a:lnTo>
                    <a:pt x="497586" y="39662"/>
                  </a:lnTo>
                  <a:lnTo>
                    <a:pt x="507936" y="27203"/>
                  </a:lnTo>
                  <a:lnTo>
                    <a:pt x="505434" y="0"/>
                  </a:lnTo>
                  <a:lnTo>
                    <a:pt x="472567" y="41224"/>
                  </a:lnTo>
                  <a:lnTo>
                    <a:pt x="442264" y="84175"/>
                  </a:lnTo>
                  <a:lnTo>
                    <a:pt x="414312" y="128663"/>
                  </a:lnTo>
                  <a:lnTo>
                    <a:pt x="388543" y="174498"/>
                  </a:lnTo>
                  <a:lnTo>
                    <a:pt x="364782" y="221488"/>
                  </a:lnTo>
                  <a:lnTo>
                    <a:pt x="342823" y="269455"/>
                  </a:lnTo>
                  <a:lnTo>
                    <a:pt x="322491" y="318185"/>
                  </a:lnTo>
                  <a:lnTo>
                    <a:pt x="303593" y="367499"/>
                  </a:lnTo>
                  <a:lnTo>
                    <a:pt x="285953" y="417207"/>
                  </a:lnTo>
                  <a:lnTo>
                    <a:pt x="269392" y="467118"/>
                  </a:lnTo>
                  <a:lnTo>
                    <a:pt x="254101" y="516128"/>
                  </a:lnTo>
                  <a:lnTo>
                    <a:pt x="239763" y="565619"/>
                  </a:lnTo>
                  <a:lnTo>
                    <a:pt x="226593" y="615518"/>
                  </a:lnTo>
                  <a:lnTo>
                    <a:pt x="214769" y="665784"/>
                  </a:lnTo>
                  <a:lnTo>
                    <a:pt x="204470" y="716368"/>
                  </a:lnTo>
                  <a:lnTo>
                    <a:pt x="195910" y="767207"/>
                  </a:lnTo>
                  <a:lnTo>
                    <a:pt x="189255" y="818273"/>
                  </a:lnTo>
                  <a:lnTo>
                    <a:pt x="184708" y="869505"/>
                  </a:lnTo>
                  <a:lnTo>
                    <a:pt x="182460" y="920851"/>
                  </a:lnTo>
                  <a:lnTo>
                    <a:pt x="182702" y="972261"/>
                  </a:lnTo>
                  <a:lnTo>
                    <a:pt x="185623" y="1023683"/>
                  </a:lnTo>
                  <a:lnTo>
                    <a:pt x="191414" y="1075067"/>
                  </a:lnTo>
                  <a:lnTo>
                    <a:pt x="199567" y="1122895"/>
                  </a:lnTo>
                  <a:lnTo>
                    <a:pt x="210312" y="1169987"/>
                  </a:lnTo>
                  <a:lnTo>
                    <a:pt x="223456" y="1216367"/>
                  </a:lnTo>
                  <a:lnTo>
                    <a:pt x="238810" y="1262049"/>
                  </a:lnTo>
                  <a:lnTo>
                    <a:pt x="256184" y="1307045"/>
                  </a:lnTo>
                  <a:lnTo>
                    <a:pt x="275374" y="1351356"/>
                  </a:lnTo>
                  <a:lnTo>
                    <a:pt x="296202" y="1394993"/>
                  </a:lnTo>
                  <a:lnTo>
                    <a:pt x="318490" y="1437970"/>
                  </a:lnTo>
                  <a:lnTo>
                    <a:pt x="342023" y="1480299"/>
                  </a:lnTo>
                  <a:lnTo>
                    <a:pt x="366623" y="1521980"/>
                  </a:lnTo>
                  <a:lnTo>
                    <a:pt x="392099" y="1563052"/>
                  </a:lnTo>
                  <a:lnTo>
                    <a:pt x="418261" y="1603489"/>
                  </a:lnTo>
                  <a:lnTo>
                    <a:pt x="447662" y="1647418"/>
                  </a:lnTo>
                  <a:lnTo>
                    <a:pt x="477634" y="1691017"/>
                  </a:lnTo>
                  <a:lnTo>
                    <a:pt x="568871" y="1821078"/>
                  </a:lnTo>
                  <a:lnTo>
                    <a:pt x="599033" y="1864601"/>
                  </a:lnTo>
                  <a:lnTo>
                    <a:pt x="628738" y="1908416"/>
                  </a:lnTo>
                  <a:lnTo>
                    <a:pt x="657771" y="1952650"/>
                  </a:lnTo>
                  <a:lnTo>
                    <a:pt x="685927" y="1997430"/>
                  </a:lnTo>
                  <a:close/>
                </a:path>
              </a:pathLst>
            </a:custGeom>
            <a:solidFill>
              <a:srgbClr val="581C4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558002" y="7255623"/>
              <a:ext cx="167082" cy="182657"/>
            </a:xfrm>
            <a:prstGeom prst="rect">
              <a:avLst/>
            </a:prstGeom>
          </p:spPr>
        </p:pic>
        <p:sp>
          <p:nvSpPr>
            <p:cNvPr id="36" name="object 36"/>
            <p:cNvSpPr/>
            <p:nvPr/>
          </p:nvSpPr>
          <p:spPr>
            <a:xfrm>
              <a:off x="1570781" y="7025791"/>
              <a:ext cx="53975" cy="59055"/>
            </a:xfrm>
            <a:custGeom>
              <a:avLst/>
              <a:gdLst/>
              <a:ahLst/>
              <a:cxnLst/>
              <a:rect l="l" t="t" r="r" b="b"/>
              <a:pathLst>
                <a:path w="53975" h="59054">
                  <a:moveTo>
                    <a:pt x="18376" y="0"/>
                  </a:moveTo>
                  <a:lnTo>
                    <a:pt x="9109" y="3310"/>
                  </a:lnTo>
                  <a:lnTo>
                    <a:pt x="2631" y="10722"/>
                  </a:lnTo>
                  <a:lnTo>
                    <a:pt x="0" y="20678"/>
                  </a:lnTo>
                  <a:lnTo>
                    <a:pt x="1297" y="31900"/>
                  </a:lnTo>
                  <a:lnTo>
                    <a:pt x="6607" y="43112"/>
                  </a:lnTo>
                  <a:lnTo>
                    <a:pt x="15090" y="52153"/>
                  </a:lnTo>
                  <a:lnTo>
                    <a:pt x="25057" y="57468"/>
                  </a:lnTo>
                  <a:lnTo>
                    <a:pt x="35285" y="58666"/>
                  </a:lnTo>
                  <a:lnTo>
                    <a:pt x="44554" y="55355"/>
                  </a:lnTo>
                  <a:lnTo>
                    <a:pt x="51032" y="47943"/>
                  </a:lnTo>
                  <a:lnTo>
                    <a:pt x="53663" y="37988"/>
                  </a:lnTo>
                  <a:lnTo>
                    <a:pt x="52366" y="26766"/>
                  </a:lnTo>
                  <a:lnTo>
                    <a:pt x="47056" y="15553"/>
                  </a:lnTo>
                  <a:lnTo>
                    <a:pt x="38568" y="6513"/>
                  </a:lnTo>
                  <a:lnTo>
                    <a:pt x="28601" y="1197"/>
                  </a:lnTo>
                  <a:lnTo>
                    <a:pt x="18376" y="0"/>
                  </a:lnTo>
                  <a:close/>
                </a:path>
              </a:pathLst>
            </a:custGeom>
            <a:solidFill>
              <a:srgbClr val="581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2300384" y="4489409"/>
              <a:ext cx="1442085" cy="3505200"/>
            </a:xfrm>
            <a:custGeom>
              <a:avLst/>
              <a:gdLst/>
              <a:ahLst/>
              <a:cxnLst/>
              <a:rect l="l" t="t" r="r" b="b"/>
              <a:pathLst>
                <a:path w="1442085" h="3505200">
                  <a:moveTo>
                    <a:pt x="1162387" y="0"/>
                  </a:moveTo>
                  <a:lnTo>
                    <a:pt x="884739" y="146507"/>
                  </a:lnTo>
                  <a:lnTo>
                    <a:pt x="976714" y="632919"/>
                  </a:lnTo>
                  <a:lnTo>
                    <a:pt x="1013655" y="946370"/>
                  </a:lnTo>
                  <a:lnTo>
                    <a:pt x="1001216" y="1223043"/>
                  </a:lnTo>
                  <a:lnTo>
                    <a:pt x="945052" y="1599120"/>
                  </a:lnTo>
                  <a:lnTo>
                    <a:pt x="932147" y="1642929"/>
                  </a:lnTo>
                  <a:lnTo>
                    <a:pt x="909897" y="1679735"/>
                  </a:lnTo>
                  <a:lnTo>
                    <a:pt x="880156" y="1708960"/>
                  </a:lnTo>
                  <a:lnTo>
                    <a:pt x="844774" y="1730028"/>
                  </a:lnTo>
                  <a:lnTo>
                    <a:pt x="805603" y="1742359"/>
                  </a:lnTo>
                  <a:lnTo>
                    <a:pt x="764494" y="1745375"/>
                  </a:lnTo>
                  <a:lnTo>
                    <a:pt x="723300" y="1738499"/>
                  </a:lnTo>
                  <a:lnTo>
                    <a:pt x="683872" y="1721152"/>
                  </a:lnTo>
                  <a:lnTo>
                    <a:pt x="648062" y="1692757"/>
                  </a:lnTo>
                  <a:lnTo>
                    <a:pt x="612390" y="1653326"/>
                  </a:lnTo>
                  <a:lnTo>
                    <a:pt x="576599" y="1607101"/>
                  </a:lnTo>
                  <a:lnTo>
                    <a:pt x="541183" y="1553544"/>
                  </a:lnTo>
                  <a:lnTo>
                    <a:pt x="506638" y="1492116"/>
                  </a:lnTo>
                  <a:lnTo>
                    <a:pt x="473458" y="1422281"/>
                  </a:lnTo>
                  <a:lnTo>
                    <a:pt x="457534" y="1384043"/>
                  </a:lnTo>
                  <a:lnTo>
                    <a:pt x="442137" y="1343501"/>
                  </a:lnTo>
                  <a:lnTo>
                    <a:pt x="427328" y="1300589"/>
                  </a:lnTo>
                  <a:lnTo>
                    <a:pt x="413170" y="1255239"/>
                  </a:lnTo>
                  <a:lnTo>
                    <a:pt x="399724" y="1207383"/>
                  </a:lnTo>
                  <a:lnTo>
                    <a:pt x="387052" y="1156956"/>
                  </a:lnTo>
                  <a:lnTo>
                    <a:pt x="375215" y="1103888"/>
                  </a:lnTo>
                  <a:lnTo>
                    <a:pt x="364277" y="1048114"/>
                  </a:lnTo>
                  <a:lnTo>
                    <a:pt x="354298" y="989567"/>
                  </a:lnTo>
                  <a:lnTo>
                    <a:pt x="345340" y="928178"/>
                  </a:lnTo>
                  <a:lnTo>
                    <a:pt x="337465" y="863880"/>
                  </a:lnTo>
                  <a:lnTo>
                    <a:pt x="330736" y="796608"/>
                  </a:lnTo>
                  <a:lnTo>
                    <a:pt x="325213" y="726292"/>
                  </a:lnTo>
                  <a:lnTo>
                    <a:pt x="320959" y="652867"/>
                  </a:lnTo>
                  <a:lnTo>
                    <a:pt x="318035" y="576264"/>
                  </a:lnTo>
                  <a:lnTo>
                    <a:pt x="316503" y="496417"/>
                  </a:lnTo>
                  <a:lnTo>
                    <a:pt x="25927" y="572693"/>
                  </a:lnTo>
                  <a:lnTo>
                    <a:pt x="25597" y="579083"/>
                  </a:lnTo>
                  <a:lnTo>
                    <a:pt x="16800" y="657790"/>
                  </a:lnTo>
                  <a:lnTo>
                    <a:pt x="11669" y="709108"/>
                  </a:lnTo>
                  <a:lnTo>
                    <a:pt x="6721" y="770487"/>
                  </a:lnTo>
                  <a:lnTo>
                    <a:pt x="2696" y="841075"/>
                  </a:lnTo>
                  <a:lnTo>
                    <a:pt x="1259" y="879558"/>
                  </a:lnTo>
                  <a:lnTo>
                    <a:pt x="330" y="920024"/>
                  </a:lnTo>
                  <a:lnTo>
                    <a:pt x="0" y="962368"/>
                  </a:lnTo>
                  <a:lnTo>
                    <a:pt x="361" y="1006483"/>
                  </a:lnTo>
                  <a:lnTo>
                    <a:pt x="1506" y="1052263"/>
                  </a:lnTo>
                  <a:lnTo>
                    <a:pt x="3526" y="1099602"/>
                  </a:lnTo>
                  <a:lnTo>
                    <a:pt x="6515" y="1148393"/>
                  </a:lnTo>
                  <a:lnTo>
                    <a:pt x="10564" y="1198531"/>
                  </a:lnTo>
                  <a:lnTo>
                    <a:pt x="15765" y="1249909"/>
                  </a:lnTo>
                  <a:lnTo>
                    <a:pt x="22211" y="1302420"/>
                  </a:lnTo>
                  <a:lnTo>
                    <a:pt x="29993" y="1355960"/>
                  </a:lnTo>
                  <a:lnTo>
                    <a:pt x="39205" y="1410420"/>
                  </a:lnTo>
                  <a:lnTo>
                    <a:pt x="49938" y="1465696"/>
                  </a:lnTo>
                  <a:lnTo>
                    <a:pt x="62284" y="1521681"/>
                  </a:lnTo>
                  <a:lnTo>
                    <a:pt x="76335" y="1578268"/>
                  </a:lnTo>
                  <a:lnTo>
                    <a:pt x="92184" y="1635351"/>
                  </a:lnTo>
                  <a:lnTo>
                    <a:pt x="109924" y="1692825"/>
                  </a:lnTo>
                  <a:lnTo>
                    <a:pt x="129645" y="1750582"/>
                  </a:lnTo>
                  <a:lnTo>
                    <a:pt x="151441" y="1808517"/>
                  </a:lnTo>
                  <a:lnTo>
                    <a:pt x="175403" y="1866524"/>
                  </a:lnTo>
                  <a:lnTo>
                    <a:pt x="201623" y="1924496"/>
                  </a:lnTo>
                  <a:lnTo>
                    <a:pt x="230195" y="1982326"/>
                  </a:lnTo>
                  <a:lnTo>
                    <a:pt x="261210" y="2039909"/>
                  </a:lnTo>
                  <a:lnTo>
                    <a:pt x="294760" y="2097139"/>
                  </a:lnTo>
                  <a:lnTo>
                    <a:pt x="330937" y="2153909"/>
                  </a:lnTo>
                  <a:lnTo>
                    <a:pt x="369834" y="2210112"/>
                  </a:lnTo>
                  <a:lnTo>
                    <a:pt x="411543" y="2265644"/>
                  </a:lnTo>
                  <a:lnTo>
                    <a:pt x="456156" y="2320397"/>
                  </a:lnTo>
                  <a:lnTo>
                    <a:pt x="503765" y="2374265"/>
                  </a:lnTo>
                  <a:lnTo>
                    <a:pt x="555428" y="3505047"/>
                  </a:lnTo>
                  <a:lnTo>
                    <a:pt x="1188231" y="3505047"/>
                  </a:lnTo>
                  <a:lnTo>
                    <a:pt x="1380316" y="2108184"/>
                  </a:lnTo>
                  <a:lnTo>
                    <a:pt x="1441652" y="1277454"/>
                  </a:lnTo>
                  <a:lnTo>
                    <a:pt x="1369816" y="684259"/>
                  </a:lnTo>
                  <a:lnTo>
                    <a:pt x="1162387" y="0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8" name="object 3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896466" y="6769831"/>
              <a:ext cx="182689" cy="229666"/>
            </a:xfrm>
            <a:prstGeom prst="rect">
              <a:avLst/>
            </a:prstGeom>
          </p:spPr>
        </p:pic>
        <p:pic>
          <p:nvPicPr>
            <p:cNvPr id="39" name="object 39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872423" y="6649225"/>
              <a:ext cx="67767" cy="85191"/>
            </a:xfrm>
            <a:prstGeom prst="rect">
              <a:avLst/>
            </a:prstGeom>
          </p:spPr>
        </p:pic>
        <p:sp>
          <p:nvSpPr>
            <p:cNvPr id="40" name="object 40"/>
            <p:cNvSpPr/>
            <p:nvPr/>
          </p:nvSpPr>
          <p:spPr>
            <a:xfrm>
              <a:off x="2401189" y="6149390"/>
              <a:ext cx="1217930" cy="1896745"/>
            </a:xfrm>
            <a:custGeom>
              <a:avLst/>
              <a:gdLst/>
              <a:ahLst/>
              <a:cxnLst/>
              <a:rect l="l" t="t" r="r" b="b"/>
              <a:pathLst>
                <a:path w="1217929" h="1896745">
                  <a:moveTo>
                    <a:pt x="761072" y="730516"/>
                  </a:moveTo>
                  <a:lnTo>
                    <a:pt x="758139" y="685279"/>
                  </a:lnTo>
                  <a:lnTo>
                    <a:pt x="750290" y="641718"/>
                  </a:lnTo>
                  <a:lnTo>
                    <a:pt x="737387" y="600506"/>
                  </a:lnTo>
                  <a:lnTo>
                    <a:pt x="717270" y="558952"/>
                  </a:lnTo>
                  <a:lnTo>
                    <a:pt x="691515" y="522922"/>
                  </a:lnTo>
                  <a:lnTo>
                    <a:pt x="660438" y="492620"/>
                  </a:lnTo>
                  <a:lnTo>
                    <a:pt x="624293" y="468223"/>
                  </a:lnTo>
                  <a:lnTo>
                    <a:pt x="583374" y="449935"/>
                  </a:lnTo>
                  <a:lnTo>
                    <a:pt x="537972" y="437959"/>
                  </a:lnTo>
                  <a:lnTo>
                    <a:pt x="440004" y="427342"/>
                  </a:lnTo>
                  <a:lnTo>
                    <a:pt x="393839" y="416433"/>
                  </a:lnTo>
                  <a:lnTo>
                    <a:pt x="349846" y="400189"/>
                  </a:lnTo>
                  <a:lnTo>
                    <a:pt x="308013" y="379082"/>
                  </a:lnTo>
                  <a:lnTo>
                    <a:pt x="268274" y="353568"/>
                  </a:lnTo>
                  <a:lnTo>
                    <a:pt x="230606" y="324078"/>
                  </a:lnTo>
                  <a:lnTo>
                    <a:pt x="194983" y="291096"/>
                  </a:lnTo>
                  <a:lnTo>
                    <a:pt x="161366" y="255041"/>
                  </a:lnTo>
                  <a:lnTo>
                    <a:pt x="129730" y="216395"/>
                  </a:lnTo>
                  <a:lnTo>
                    <a:pt x="100037" y="175590"/>
                  </a:lnTo>
                  <a:lnTo>
                    <a:pt x="72250" y="133108"/>
                  </a:lnTo>
                  <a:lnTo>
                    <a:pt x="46329" y="89369"/>
                  </a:lnTo>
                  <a:lnTo>
                    <a:pt x="22263" y="44856"/>
                  </a:lnTo>
                  <a:lnTo>
                    <a:pt x="0" y="0"/>
                  </a:lnTo>
                  <a:lnTo>
                    <a:pt x="40741" y="119341"/>
                  </a:lnTo>
                  <a:lnTo>
                    <a:pt x="72478" y="170002"/>
                  </a:lnTo>
                  <a:lnTo>
                    <a:pt x="105359" y="216611"/>
                  </a:lnTo>
                  <a:lnTo>
                    <a:pt x="139331" y="259143"/>
                  </a:lnTo>
                  <a:lnTo>
                    <a:pt x="174358" y="297535"/>
                  </a:lnTo>
                  <a:lnTo>
                    <a:pt x="210400" y="331774"/>
                  </a:lnTo>
                  <a:lnTo>
                    <a:pt x="247421" y="361810"/>
                  </a:lnTo>
                  <a:lnTo>
                    <a:pt x="285356" y="387591"/>
                  </a:lnTo>
                  <a:lnTo>
                    <a:pt x="324192" y="409117"/>
                  </a:lnTo>
                  <a:lnTo>
                    <a:pt x="363867" y="426313"/>
                  </a:lnTo>
                  <a:lnTo>
                    <a:pt x="404342" y="439153"/>
                  </a:lnTo>
                  <a:lnTo>
                    <a:pt x="445592" y="447598"/>
                  </a:lnTo>
                  <a:lnTo>
                    <a:pt x="487553" y="451624"/>
                  </a:lnTo>
                  <a:lnTo>
                    <a:pt x="552907" y="460578"/>
                  </a:lnTo>
                  <a:lnTo>
                    <a:pt x="605840" y="479666"/>
                  </a:lnTo>
                  <a:lnTo>
                    <a:pt x="647661" y="506412"/>
                  </a:lnTo>
                  <a:lnTo>
                    <a:pt x="679678" y="538289"/>
                  </a:lnTo>
                  <a:lnTo>
                    <a:pt x="703199" y="572808"/>
                  </a:lnTo>
                  <a:lnTo>
                    <a:pt x="719531" y="607453"/>
                  </a:lnTo>
                  <a:lnTo>
                    <a:pt x="732815" y="650900"/>
                  </a:lnTo>
                  <a:lnTo>
                    <a:pt x="740244" y="697001"/>
                  </a:lnTo>
                  <a:lnTo>
                    <a:pt x="742048" y="744893"/>
                  </a:lnTo>
                  <a:lnTo>
                    <a:pt x="738403" y="793724"/>
                  </a:lnTo>
                  <a:lnTo>
                    <a:pt x="729513" y="842632"/>
                  </a:lnTo>
                  <a:lnTo>
                    <a:pt x="715594" y="890752"/>
                  </a:lnTo>
                  <a:lnTo>
                    <a:pt x="696849" y="937221"/>
                  </a:lnTo>
                  <a:lnTo>
                    <a:pt x="673468" y="981202"/>
                  </a:lnTo>
                  <a:lnTo>
                    <a:pt x="645655" y="1021816"/>
                  </a:lnTo>
                  <a:lnTo>
                    <a:pt x="613613" y="1058214"/>
                  </a:lnTo>
                  <a:lnTo>
                    <a:pt x="577646" y="1089253"/>
                  </a:lnTo>
                  <a:lnTo>
                    <a:pt x="539432" y="1113015"/>
                  </a:lnTo>
                  <a:lnTo>
                    <a:pt x="499313" y="1129436"/>
                  </a:lnTo>
                  <a:lnTo>
                    <a:pt x="457606" y="1138440"/>
                  </a:lnTo>
                  <a:lnTo>
                    <a:pt x="414655" y="1139952"/>
                  </a:lnTo>
                  <a:lnTo>
                    <a:pt x="370763" y="1133894"/>
                  </a:lnTo>
                  <a:lnTo>
                    <a:pt x="326288" y="1120216"/>
                  </a:lnTo>
                  <a:lnTo>
                    <a:pt x="319290" y="1138072"/>
                  </a:lnTo>
                  <a:lnTo>
                    <a:pt x="346786" y="1147495"/>
                  </a:lnTo>
                  <a:lnTo>
                    <a:pt x="374103" y="1154226"/>
                  </a:lnTo>
                  <a:lnTo>
                    <a:pt x="401193" y="1158240"/>
                  </a:lnTo>
                  <a:lnTo>
                    <a:pt x="427977" y="1159586"/>
                  </a:lnTo>
                  <a:lnTo>
                    <a:pt x="470928" y="1156030"/>
                  </a:lnTo>
                  <a:lnTo>
                    <a:pt x="512622" y="1145413"/>
                  </a:lnTo>
                  <a:lnTo>
                    <a:pt x="552742" y="1127785"/>
                  </a:lnTo>
                  <a:lnTo>
                    <a:pt x="591019" y="1103210"/>
                  </a:lnTo>
                  <a:lnTo>
                    <a:pt x="627138" y="1071765"/>
                  </a:lnTo>
                  <a:lnTo>
                    <a:pt x="657720" y="1037424"/>
                  </a:lnTo>
                  <a:lnTo>
                    <a:pt x="684657" y="999350"/>
                  </a:lnTo>
                  <a:lnTo>
                    <a:pt x="707809" y="958240"/>
                  </a:lnTo>
                  <a:lnTo>
                    <a:pt x="726998" y="914742"/>
                  </a:lnTo>
                  <a:lnTo>
                    <a:pt x="742086" y="869543"/>
                  </a:lnTo>
                  <a:lnTo>
                    <a:pt x="752894" y="823328"/>
                  </a:lnTo>
                  <a:lnTo>
                    <a:pt x="759282" y="776757"/>
                  </a:lnTo>
                  <a:lnTo>
                    <a:pt x="761072" y="730516"/>
                  </a:lnTo>
                  <a:close/>
                </a:path>
                <a:path w="1217929" h="1896745">
                  <a:moveTo>
                    <a:pt x="1217510" y="411378"/>
                  </a:moveTo>
                  <a:lnTo>
                    <a:pt x="1191196" y="407352"/>
                  </a:lnTo>
                  <a:lnTo>
                    <a:pt x="1162939" y="407657"/>
                  </a:lnTo>
                  <a:lnTo>
                    <a:pt x="1134770" y="414553"/>
                  </a:lnTo>
                  <a:lnTo>
                    <a:pt x="1089888" y="452170"/>
                  </a:lnTo>
                  <a:lnTo>
                    <a:pt x="1068793" y="516343"/>
                  </a:lnTo>
                  <a:lnTo>
                    <a:pt x="1066507" y="558533"/>
                  </a:lnTo>
                  <a:lnTo>
                    <a:pt x="1069721" y="607402"/>
                  </a:lnTo>
                  <a:lnTo>
                    <a:pt x="1078445" y="662914"/>
                  </a:lnTo>
                  <a:lnTo>
                    <a:pt x="1092669" y="725030"/>
                  </a:lnTo>
                  <a:lnTo>
                    <a:pt x="1112405" y="793711"/>
                  </a:lnTo>
                  <a:lnTo>
                    <a:pt x="1126655" y="845616"/>
                  </a:lnTo>
                  <a:lnTo>
                    <a:pt x="1137208" y="897775"/>
                  </a:lnTo>
                  <a:lnTo>
                    <a:pt x="1144257" y="950010"/>
                  </a:lnTo>
                  <a:lnTo>
                    <a:pt x="1148003" y="1002195"/>
                  </a:lnTo>
                  <a:lnTo>
                    <a:pt x="1148626" y="1054163"/>
                  </a:lnTo>
                  <a:lnTo>
                    <a:pt x="1146327" y="1105763"/>
                  </a:lnTo>
                  <a:lnTo>
                    <a:pt x="1141298" y="1156843"/>
                  </a:lnTo>
                  <a:lnTo>
                    <a:pt x="1133729" y="1207262"/>
                  </a:lnTo>
                  <a:lnTo>
                    <a:pt x="1123835" y="1256855"/>
                  </a:lnTo>
                  <a:lnTo>
                    <a:pt x="1111783" y="1305471"/>
                  </a:lnTo>
                  <a:lnTo>
                    <a:pt x="1097788" y="1352969"/>
                  </a:lnTo>
                  <a:lnTo>
                    <a:pt x="1082040" y="1399184"/>
                  </a:lnTo>
                  <a:lnTo>
                    <a:pt x="1064717" y="1443964"/>
                  </a:lnTo>
                  <a:lnTo>
                    <a:pt x="1046035" y="1487170"/>
                  </a:lnTo>
                  <a:lnTo>
                    <a:pt x="1026185" y="1528648"/>
                  </a:lnTo>
                  <a:lnTo>
                    <a:pt x="1005344" y="1568234"/>
                  </a:lnTo>
                  <a:lnTo>
                    <a:pt x="983729" y="1605775"/>
                  </a:lnTo>
                  <a:lnTo>
                    <a:pt x="961517" y="1641132"/>
                  </a:lnTo>
                  <a:lnTo>
                    <a:pt x="938911" y="1674152"/>
                  </a:lnTo>
                  <a:lnTo>
                    <a:pt x="900087" y="1724698"/>
                  </a:lnTo>
                  <a:lnTo>
                    <a:pt x="860729" y="1768792"/>
                  </a:lnTo>
                  <a:lnTo>
                    <a:pt x="821397" y="1805978"/>
                  </a:lnTo>
                  <a:lnTo>
                    <a:pt x="782662" y="1835848"/>
                  </a:lnTo>
                  <a:lnTo>
                    <a:pt x="745058" y="1857959"/>
                  </a:lnTo>
                  <a:lnTo>
                    <a:pt x="709180" y="1871865"/>
                  </a:lnTo>
                  <a:lnTo>
                    <a:pt x="675563" y="1877161"/>
                  </a:lnTo>
                  <a:lnTo>
                    <a:pt x="676059" y="1896325"/>
                  </a:lnTo>
                  <a:lnTo>
                    <a:pt x="750557" y="1876310"/>
                  </a:lnTo>
                  <a:lnTo>
                    <a:pt x="790498" y="1853323"/>
                  </a:lnTo>
                  <a:lnTo>
                    <a:pt x="831456" y="1822284"/>
                  </a:lnTo>
                  <a:lnTo>
                    <a:pt x="872845" y="1783626"/>
                  </a:lnTo>
                  <a:lnTo>
                    <a:pt x="914044" y="1737817"/>
                  </a:lnTo>
                  <a:lnTo>
                    <a:pt x="954493" y="1685302"/>
                  </a:lnTo>
                  <a:lnTo>
                    <a:pt x="977506" y="1651698"/>
                  </a:lnTo>
                  <a:lnTo>
                    <a:pt x="1000099" y="1615706"/>
                  </a:lnTo>
                  <a:lnTo>
                    <a:pt x="1022108" y="1577479"/>
                  </a:lnTo>
                  <a:lnTo>
                    <a:pt x="1043305" y="1537169"/>
                  </a:lnTo>
                  <a:lnTo>
                    <a:pt x="1063510" y="1494929"/>
                  </a:lnTo>
                  <a:lnTo>
                    <a:pt x="1082509" y="1450924"/>
                  </a:lnTo>
                  <a:lnTo>
                    <a:pt x="1100124" y="1405305"/>
                  </a:lnTo>
                  <a:lnTo>
                    <a:pt x="1116139" y="1358226"/>
                  </a:lnTo>
                  <a:lnTo>
                    <a:pt x="1130376" y="1309827"/>
                  </a:lnTo>
                  <a:lnTo>
                    <a:pt x="1142619" y="1260284"/>
                  </a:lnTo>
                  <a:lnTo>
                    <a:pt x="1152664" y="1209738"/>
                  </a:lnTo>
                  <a:lnTo>
                    <a:pt x="1160335" y="1158354"/>
                  </a:lnTo>
                  <a:lnTo>
                    <a:pt x="1165428" y="1106284"/>
                  </a:lnTo>
                  <a:lnTo>
                    <a:pt x="1167739" y="1053668"/>
                  </a:lnTo>
                  <a:lnTo>
                    <a:pt x="1167079" y="1000683"/>
                  </a:lnTo>
                  <a:lnTo>
                    <a:pt x="1163231" y="947458"/>
                  </a:lnTo>
                  <a:lnTo>
                    <a:pt x="1156030" y="894168"/>
                  </a:lnTo>
                  <a:lnTo>
                    <a:pt x="1145235" y="840968"/>
                  </a:lnTo>
                  <a:lnTo>
                    <a:pt x="1105789" y="698487"/>
                  </a:lnTo>
                  <a:lnTo>
                    <a:pt x="1091361" y="625132"/>
                  </a:lnTo>
                  <a:lnTo>
                    <a:pt x="1085837" y="566331"/>
                  </a:lnTo>
                  <a:lnTo>
                    <a:pt x="1087615" y="520484"/>
                  </a:lnTo>
                  <a:lnTo>
                    <a:pt x="1095146" y="486029"/>
                  </a:lnTo>
                  <a:lnTo>
                    <a:pt x="1106843" y="461340"/>
                  </a:lnTo>
                  <a:lnTo>
                    <a:pt x="1121130" y="444842"/>
                  </a:lnTo>
                  <a:lnTo>
                    <a:pt x="1143469" y="431800"/>
                  </a:lnTo>
                  <a:lnTo>
                    <a:pt x="1168171" y="426504"/>
                  </a:lnTo>
                  <a:lnTo>
                    <a:pt x="1193215" y="426897"/>
                  </a:lnTo>
                  <a:lnTo>
                    <a:pt x="1216571" y="430949"/>
                  </a:lnTo>
                  <a:lnTo>
                    <a:pt x="1217510" y="411378"/>
                  </a:lnTo>
                  <a:close/>
                </a:path>
              </a:pathLst>
            </a:custGeom>
            <a:solidFill>
              <a:srgbClr val="581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3462769" y="4771529"/>
              <a:ext cx="6100445" cy="4323715"/>
            </a:xfrm>
            <a:custGeom>
              <a:avLst/>
              <a:gdLst/>
              <a:ahLst/>
              <a:cxnLst/>
              <a:rect l="l" t="t" r="r" b="b"/>
              <a:pathLst>
                <a:path w="6100445" h="4323715">
                  <a:moveTo>
                    <a:pt x="2427097" y="4323575"/>
                  </a:moveTo>
                  <a:lnTo>
                    <a:pt x="1971865" y="847255"/>
                  </a:lnTo>
                  <a:lnTo>
                    <a:pt x="1287399" y="847255"/>
                  </a:lnTo>
                  <a:lnTo>
                    <a:pt x="1455280" y="2216188"/>
                  </a:lnTo>
                  <a:lnTo>
                    <a:pt x="1122514" y="2120112"/>
                  </a:lnTo>
                  <a:lnTo>
                    <a:pt x="972616" y="1980222"/>
                  </a:lnTo>
                  <a:lnTo>
                    <a:pt x="940358" y="1556194"/>
                  </a:lnTo>
                  <a:lnTo>
                    <a:pt x="1013294" y="966165"/>
                  </a:lnTo>
                  <a:lnTo>
                    <a:pt x="1213980" y="148513"/>
                  </a:lnTo>
                  <a:lnTo>
                    <a:pt x="904036" y="0"/>
                  </a:lnTo>
                  <a:lnTo>
                    <a:pt x="784872" y="569087"/>
                  </a:lnTo>
                  <a:lnTo>
                    <a:pt x="725652" y="896327"/>
                  </a:lnTo>
                  <a:lnTo>
                    <a:pt x="720255" y="963295"/>
                  </a:lnTo>
                  <a:lnTo>
                    <a:pt x="667499" y="963295"/>
                  </a:lnTo>
                  <a:lnTo>
                    <a:pt x="545426" y="1507197"/>
                  </a:lnTo>
                  <a:lnTo>
                    <a:pt x="535533" y="1506296"/>
                  </a:lnTo>
                  <a:lnTo>
                    <a:pt x="504888" y="1500073"/>
                  </a:lnTo>
                  <a:lnTo>
                    <a:pt x="440156" y="1477238"/>
                  </a:lnTo>
                  <a:lnTo>
                    <a:pt x="372567" y="1441056"/>
                  </a:lnTo>
                  <a:lnTo>
                    <a:pt x="338340" y="1418170"/>
                  </a:lnTo>
                  <a:lnTo>
                    <a:pt x="304190" y="1392186"/>
                  </a:lnTo>
                  <a:lnTo>
                    <a:pt x="270370" y="1363205"/>
                  </a:lnTo>
                  <a:lnTo>
                    <a:pt x="237134" y="1331290"/>
                  </a:lnTo>
                  <a:lnTo>
                    <a:pt x="204736" y="1296530"/>
                  </a:lnTo>
                  <a:lnTo>
                    <a:pt x="173456" y="1259001"/>
                  </a:lnTo>
                  <a:lnTo>
                    <a:pt x="143535" y="1218806"/>
                  </a:lnTo>
                  <a:lnTo>
                    <a:pt x="115252" y="1175994"/>
                  </a:lnTo>
                  <a:lnTo>
                    <a:pt x="88849" y="1130668"/>
                  </a:lnTo>
                  <a:lnTo>
                    <a:pt x="64592" y="1082903"/>
                  </a:lnTo>
                  <a:lnTo>
                    <a:pt x="0" y="1272082"/>
                  </a:lnTo>
                  <a:lnTo>
                    <a:pt x="117322" y="1537919"/>
                  </a:lnTo>
                  <a:lnTo>
                    <a:pt x="211607" y="1681619"/>
                  </a:lnTo>
                  <a:lnTo>
                    <a:pt x="332498" y="1752790"/>
                  </a:lnTo>
                  <a:lnTo>
                    <a:pt x="529653" y="1800999"/>
                  </a:lnTo>
                  <a:lnTo>
                    <a:pt x="478510" y="2133130"/>
                  </a:lnTo>
                  <a:lnTo>
                    <a:pt x="460108" y="2391943"/>
                  </a:lnTo>
                  <a:lnTo>
                    <a:pt x="473214" y="2710777"/>
                  </a:lnTo>
                  <a:lnTo>
                    <a:pt x="516597" y="3222917"/>
                  </a:lnTo>
                  <a:lnTo>
                    <a:pt x="1155865" y="3196348"/>
                  </a:lnTo>
                  <a:lnTo>
                    <a:pt x="1015873" y="2360701"/>
                  </a:lnTo>
                  <a:lnTo>
                    <a:pt x="1455280" y="2643428"/>
                  </a:lnTo>
                  <a:lnTo>
                    <a:pt x="1659026" y="4289730"/>
                  </a:lnTo>
                  <a:lnTo>
                    <a:pt x="2427097" y="4323575"/>
                  </a:lnTo>
                  <a:close/>
                </a:path>
                <a:path w="6100445" h="4323715">
                  <a:moveTo>
                    <a:pt x="3410547" y="1141564"/>
                  </a:moveTo>
                  <a:lnTo>
                    <a:pt x="3204286" y="1133767"/>
                  </a:lnTo>
                  <a:lnTo>
                    <a:pt x="3198558" y="1239939"/>
                  </a:lnTo>
                  <a:lnTo>
                    <a:pt x="3190773" y="1338554"/>
                  </a:lnTo>
                  <a:lnTo>
                    <a:pt x="3181083" y="1429893"/>
                  </a:lnTo>
                  <a:lnTo>
                    <a:pt x="3169640" y="1514221"/>
                  </a:lnTo>
                  <a:lnTo>
                    <a:pt x="3156610" y="1591856"/>
                  </a:lnTo>
                  <a:lnTo>
                    <a:pt x="3142132" y="1663052"/>
                  </a:lnTo>
                  <a:lnTo>
                    <a:pt x="3126371" y="1728101"/>
                  </a:lnTo>
                  <a:lnTo>
                    <a:pt x="3109493" y="1787283"/>
                  </a:lnTo>
                  <a:lnTo>
                    <a:pt x="3091637" y="1840877"/>
                  </a:lnTo>
                  <a:lnTo>
                    <a:pt x="3072968" y="1889175"/>
                  </a:lnTo>
                  <a:lnTo>
                    <a:pt x="3053638" y="1932457"/>
                  </a:lnTo>
                  <a:lnTo>
                    <a:pt x="3033814" y="1971001"/>
                  </a:lnTo>
                  <a:lnTo>
                    <a:pt x="3013646" y="2005088"/>
                  </a:lnTo>
                  <a:lnTo>
                    <a:pt x="2972879" y="2061019"/>
                  </a:lnTo>
                  <a:lnTo>
                    <a:pt x="2932620" y="2102535"/>
                  </a:lnTo>
                  <a:lnTo>
                    <a:pt x="2894901" y="2131301"/>
                  </a:lnTo>
                  <a:lnTo>
                    <a:pt x="2650375" y="621157"/>
                  </a:lnTo>
                  <a:lnTo>
                    <a:pt x="2325725" y="857758"/>
                  </a:lnTo>
                  <a:lnTo>
                    <a:pt x="2382926" y="1300797"/>
                  </a:lnTo>
                  <a:lnTo>
                    <a:pt x="2502497" y="2256574"/>
                  </a:lnTo>
                  <a:lnTo>
                    <a:pt x="2674416" y="3640848"/>
                  </a:lnTo>
                  <a:lnTo>
                    <a:pt x="3139338" y="3640848"/>
                  </a:lnTo>
                  <a:lnTo>
                    <a:pt x="2933776" y="2371407"/>
                  </a:lnTo>
                  <a:lnTo>
                    <a:pt x="3173539" y="2306002"/>
                  </a:lnTo>
                  <a:lnTo>
                    <a:pt x="3340316" y="2145944"/>
                  </a:lnTo>
                  <a:lnTo>
                    <a:pt x="3401758" y="1796961"/>
                  </a:lnTo>
                  <a:lnTo>
                    <a:pt x="3410547" y="1141564"/>
                  </a:lnTo>
                  <a:close/>
                </a:path>
                <a:path w="6100445" h="4323715">
                  <a:moveTo>
                    <a:pt x="4140212" y="1245196"/>
                  </a:moveTo>
                  <a:lnTo>
                    <a:pt x="3707574" y="1332103"/>
                  </a:lnTo>
                  <a:lnTo>
                    <a:pt x="3676904" y="1709216"/>
                  </a:lnTo>
                  <a:lnTo>
                    <a:pt x="3622014" y="2522842"/>
                  </a:lnTo>
                  <a:lnTo>
                    <a:pt x="3569551" y="3333407"/>
                  </a:lnTo>
                  <a:lnTo>
                    <a:pt x="3546144" y="3701275"/>
                  </a:lnTo>
                  <a:lnTo>
                    <a:pt x="4004602" y="3701275"/>
                  </a:lnTo>
                  <a:lnTo>
                    <a:pt x="4140212" y="1245196"/>
                  </a:lnTo>
                  <a:close/>
                </a:path>
                <a:path w="6100445" h="4323715">
                  <a:moveTo>
                    <a:pt x="6100242" y="1186713"/>
                  </a:moveTo>
                  <a:lnTo>
                    <a:pt x="5623928" y="1186713"/>
                  </a:lnTo>
                  <a:lnTo>
                    <a:pt x="5598909" y="1231099"/>
                  </a:lnTo>
                  <a:lnTo>
                    <a:pt x="5574576" y="1277683"/>
                  </a:lnTo>
                  <a:lnTo>
                    <a:pt x="5550916" y="1326337"/>
                  </a:lnTo>
                  <a:lnTo>
                    <a:pt x="5527929" y="1376934"/>
                  </a:lnTo>
                  <a:lnTo>
                    <a:pt x="5505589" y="1429334"/>
                  </a:lnTo>
                  <a:lnTo>
                    <a:pt x="5483911" y="1483448"/>
                  </a:lnTo>
                  <a:lnTo>
                    <a:pt x="5462867" y="1539125"/>
                  </a:lnTo>
                  <a:lnTo>
                    <a:pt x="5442470" y="1596263"/>
                  </a:lnTo>
                  <a:lnTo>
                    <a:pt x="5422697" y="1654708"/>
                  </a:lnTo>
                  <a:lnTo>
                    <a:pt x="5403545" y="1714360"/>
                  </a:lnTo>
                  <a:lnTo>
                    <a:pt x="5385016" y="1775104"/>
                  </a:lnTo>
                  <a:lnTo>
                    <a:pt x="5367083" y="1836788"/>
                  </a:lnTo>
                  <a:lnTo>
                    <a:pt x="5349760" y="1899297"/>
                  </a:lnTo>
                  <a:lnTo>
                    <a:pt x="5333022" y="1962531"/>
                  </a:lnTo>
                  <a:lnTo>
                    <a:pt x="5316867" y="2026335"/>
                  </a:lnTo>
                  <a:lnTo>
                    <a:pt x="5301285" y="2090597"/>
                  </a:lnTo>
                  <a:lnTo>
                    <a:pt x="5286273" y="2155202"/>
                  </a:lnTo>
                  <a:lnTo>
                    <a:pt x="5271833" y="2220023"/>
                  </a:lnTo>
                  <a:lnTo>
                    <a:pt x="5257939" y="2284920"/>
                  </a:lnTo>
                  <a:lnTo>
                    <a:pt x="5244592" y="2349792"/>
                  </a:lnTo>
                  <a:lnTo>
                    <a:pt x="5231777" y="2414498"/>
                  </a:lnTo>
                  <a:lnTo>
                    <a:pt x="5219497" y="2478925"/>
                  </a:lnTo>
                  <a:lnTo>
                    <a:pt x="5207749" y="2542946"/>
                  </a:lnTo>
                  <a:lnTo>
                    <a:pt x="5196510" y="2606433"/>
                  </a:lnTo>
                  <a:lnTo>
                    <a:pt x="5185778" y="2669260"/>
                  </a:lnTo>
                  <a:lnTo>
                    <a:pt x="5175555" y="2731325"/>
                  </a:lnTo>
                  <a:lnTo>
                    <a:pt x="5165814" y="2792488"/>
                  </a:lnTo>
                  <a:lnTo>
                    <a:pt x="5156568" y="2852610"/>
                  </a:lnTo>
                  <a:lnTo>
                    <a:pt x="5147792" y="2911602"/>
                  </a:lnTo>
                  <a:lnTo>
                    <a:pt x="5139499" y="2969310"/>
                  </a:lnTo>
                  <a:lnTo>
                    <a:pt x="5131663" y="3025635"/>
                  </a:lnTo>
                  <a:lnTo>
                    <a:pt x="5117350" y="3133585"/>
                  </a:lnTo>
                  <a:lnTo>
                    <a:pt x="5104803" y="3234474"/>
                  </a:lnTo>
                  <a:lnTo>
                    <a:pt x="5093957" y="3327298"/>
                  </a:lnTo>
                  <a:lnTo>
                    <a:pt x="5084750" y="3411093"/>
                  </a:lnTo>
                  <a:lnTo>
                    <a:pt x="5073891" y="3517646"/>
                  </a:lnTo>
                  <a:lnTo>
                    <a:pt x="5066373" y="3598278"/>
                  </a:lnTo>
                  <a:lnTo>
                    <a:pt x="5060620" y="3668458"/>
                  </a:lnTo>
                  <a:lnTo>
                    <a:pt x="5783834" y="3668458"/>
                  </a:lnTo>
                  <a:lnTo>
                    <a:pt x="5745188" y="3009341"/>
                  </a:lnTo>
                  <a:lnTo>
                    <a:pt x="5765266" y="2531122"/>
                  </a:lnTo>
                  <a:lnTo>
                    <a:pt x="5873724" y="2001139"/>
                  </a:lnTo>
                  <a:lnTo>
                    <a:pt x="6100242" y="1186713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8526412" y="6336182"/>
              <a:ext cx="771525" cy="2402840"/>
            </a:xfrm>
            <a:custGeom>
              <a:avLst/>
              <a:gdLst/>
              <a:ahLst/>
              <a:cxnLst/>
              <a:rect l="l" t="t" r="r" b="b"/>
              <a:pathLst>
                <a:path w="771525" h="2402840">
                  <a:moveTo>
                    <a:pt x="71399" y="2402586"/>
                  </a:moveTo>
                  <a:lnTo>
                    <a:pt x="51371" y="2319032"/>
                  </a:lnTo>
                  <a:lnTo>
                    <a:pt x="42913" y="2269680"/>
                  </a:lnTo>
                  <a:lnTo>
                    <a:pt x="36512" y="2216683"/>
                  </a:lnTo>
                  <a:lnTo>
                    <a:pt x="32423" y="2163445"/>
                  </a:lnTo>
                  <a:lnTo>
                    <a:pt x="30162" y="2110067"/>
                  </a:lnTo>
                  <a:lnTo>
                    <a:pt x="29260" y="2056638"/>
                  </a:lnTo>
                  <a:lnTo>
                    <a:pt x="29286" y="1989213"/>
                  </a:lnTo>
                  <a:lnTo>
                    <a:pt x="29400" y="1969782"/>
                  </a:lnTo>
                  <a:lnTo>
                    <a:pt x="29654" y="1936330"/>
                  </a:lnTo>
                  <a:lnTo>
                    <a:pt x="29857" y="1902866"/>
                  </a:lnTo>
                  <a:lnTo>
                    <a:pt x="29743" y="1836889"/>
                  </a:lnTo>
                  <a:lnTo>
                    <a:pt x="27863" y="1771827"/>
                  </a:lnTo>
                  <a:lnTo>
                    <a:pt x="23507" y="1723618"/>
                  </a:lnTo>
                  <a:lnTo>
                    <a:pt x="14820" y="1676742"/>
                  </a:lnTo>
                  <a:lnTo>
                    <a:pt x="4737" y="1644065"/>
                  </a:lnTo>
                  <a:lnTo>
                    <a:pt x="0" y="1676882"/>
                  </a:lnTo>
                  <a:lnTo>
                    <a:pt x="3517" y="1691589"/>
                  </a:lnTo>
                  <a:lnTo>
                    <a:pt x="6451" y="1706499"/>
                  </a:lnTo>
                  <a:lnTo>
                    <a:pt x="13347" y="1769135"/>
                  </a:lnTo>
                  <a:lnTo>
                    <a:pt x="15227" y="1832203"/>
                  </a:lnTo>
                  <a:lnTo>
                    <a:pt x="15455" y="1902866"/>
                  </a:lnTo>
                  <a:lnTo>
                    <a:pt x="15290" y="1936877"/>
                  </a:lnTo>
                  <a:lnTo>
                    <a:pt x="14909" y="1989213"/>
                  </a:lnTo>
                  <a:lnTo>
                    <a:pt x="14808" y="2041550"/>
                  </a:lnTo>
                  <a:lnTo>
                    <a:pt x="15443" y="2093887"/>
                  </a:lnTo>
                  <a:lnTo>
                    <a:pt x="17208" y="2145157"/>
                  </a:lnTo>
                  <a:lnTo>
                    <a:pt x="20523" y="2196300"/>
                  </a:lnTo>
                  <a:lnTo>
                    <a:pt x="25692" y="2247252"/>
                  </a:lnTo>
                  <a:lnTo>
                    <a:pt x="33007" y="2297900"/>
                  </a:lnTo>
                  <a:lnTo>
                    <a:pt x="42760" y="2348192"/>
                  </a:lnTo>
                  <a:lnTo>
                    <a:pt x="54368" y="2395740"/>
                  </a:lnTo>
                  <a:lnTo>
                    <a:pt x="56337" y="2402586"/>
                  </a:lnTo>
                  <a:lnTo>
                    <a:pt x="71399" y="2402586"/>
                  </a:lnTo>
                  <a:close/>
                </a:path>
                <a:path w="771525" h="2402840">
                  <a:moveTo>
                    <a:pt x="694601" y="755446"/>
                  </a:moveTo>
                  <a:lnTo>
                    <a:pt x="421436" y="756145"/>
                  </a:lnTo>
                  <a:lnTo>
                    <a:pt x="430339" y="736612"/>
                  </a:lnTo>
                  <a:lnTo>
                    <a:pt x="451015" y="689838"/>
                  </a:lnTo>
                  <a:lnTo>
                    <a:pt x="470801" y="642696"/>
                  </a:lnTo>
                  <a:lnTo>
                    <a:pt x="489343" y="595020"/>
                  </a:lnTo>
                  <a:lnTo>
                    <a:pt x="506272" y="546684"/>
                  </a:lnTo>
                  <a:lnTo>
                    <a:pt x="521220" y="497522"/>
                  </a:lnTo>
                  <a:lnTo>
                    <a:pt x="533323" y="449135"/>
                  </a:lnTo>
                  <a:lnTo>
                    <a:pt x="542798" y="400202"/>
                  </a:lnTo>
                  <a:lnTo>
                    <a:pt x="549630" y="350850"/>
                  </a:lnTo>
                  <a:lnTo>
                    <a:pt x="553834" y="301205"/>
                  </a:lnTo>
                  <a:lnTo>
                    <a:pt x="555383" y="251434"/>
                  </a:lnTo>
                  <a:lnTo>
                    <a:pt x="554291" y="201637"/>
                  </a:lnTo>
                  <a:lnTo>
                    <a:pt x="550545" y="151968"/>
                  </a:lnTo>
                  <a:lnTo>
                    <a:pt x="544156" y="102539"/>
                  </a:lnTo>
                  <a:lnTo>
                    <a:pt x="535114" y="53517"/>
                  </a:lnTo>
                  <a:lnTo>
                    <a:pt x="523417" y="5003"/>
                  </a:lnTo>
                  <a:lnTo>
                    <a:pt x="514604" y="0"/>
                  </a:lnTo>
                  <a:lnTo>
                    <a:pt x="510311" y="3124"/>
                  </a:lnTo>
                  <a:lnTo>
                    <a:pt x="509574" y="9004"/>
                  </a:lnTo>
                  <a:lnTo>
                    <a:pt x="513524" y="24066"/>
                  </a:lnTo>
                  <a:lnTo>
                    <a:pt x="517220" y="39204"/>
                  </a:lnTo>
                  <a:lnTo>
                    <a:pt x="532333" y="119519"/>
                  </a:lnTo>
                  <a:lnTo>
                    <a:pt x="537870" y="169506"/>
                  </a:lnTo>
                  <a:lnTo>
                    <a:pt x="540575" y="219544"/>
                  </a:lnTo>
                  <a:lnTo>
                    <a:pt x="540499" y="269532"/>
                  </a:lnTo>
                  <a:lnTo>
                    <a:pt x="537705" y="319392"/>
                  </a:lnTo>
                  <a:lnTo>
                    <a:pt x="532269" y="369023"/>
                  </a:lnTo>
                  <a:lnTo>
                    <a:pt x="524243" y="418350"/>
                  </a:lnTo>
                  <a:lnTo>
                    <a:pt x="513702" y="467283"/>
                  </a:lnTo>
                  <a:lnTo>
                    <a:pt x="500710" y="515721"/>
                  </a:lnTo>
                  <a:lnTo>
                    <a:pt x="485317" y="563575"/>
                  </a:lnTo>
                  <a:lnTo>
                    <a:pt x="467499" y="611936"/>
                  </a:lnTo>
                  <a:lnTo>
                    <a:pt x="448233" y="659638"/>
                  </a:lnTo>
                  <a:lnTo>
                    <a:pt x="427888" y="706831"/>
                  </a:lnTo>
                  <a:lnTo>
                    <a:pt x="406819" y="753706"/>
                  </a:lnTo>
                  <a:lnTo>
                    <a:pt x="387045" y="756221"/>
                  </a:lnTo>
                  <a:lnTo>
                    <a:pt x="173685" y="894080"/>
                  </a:lnTo>
                  <a:lnTo>
                    <a:pt x="186270" y="947534"/>
                  </a:lnTo>
                  <a:lnTo>
                    <a:pt x="351053" y="815098"/>
                  </a:lnTo>
                  <a:lnTo>
                    <a:pt x="381038" y="809891"/>
                  </a:lnTo>
                  <a:lnTo>
                    <a:pt x="363969" y="847115"/>
                  </a:lnTo>
                  <a:lnTo>
                    <a:pt x="342887" y="893991"/>
                  </a:lnTo>
                  <a:lnTo>
                    <a:pt x="322541" y="941197"/>
                  </a:lnTo>
                  <a:lnTo>
                    <a:pt x="303276" y="988898"/>
                  </a:lnTo>
                  <a:lnTo>
                    <a:pt x="286854" y="1033449"/>
                  </a:lnTo>
                  <a:lnTo>
                    <a:pt x="272046" y="1078547"/>
                  </a:lnTo>
                  <a:lnTo>
                    <a:pt x="259080" y="1124242"/>
                  </a:lnTo>
                  <a:lnTo>
                    <a:pt x="248208" y="1170546"/>
                  </a:lnTo>
                  <a:lnTo>
                    <a:pt x="244094" y="1193126"/>
                  </a:lnTo>
                  <a:lnTo>
                    <a:pt x="186270" y="947534"/>
                  </a:lnTo>
                  <a:lnTo>
                    <a:pt x="123825" y="997724"/>
                  </a:lnTo>
                  <a:lnTo>
                    <a:pt x="224091" y="1395476"/>
                  </a:lnTo>
                  <a:lnTo>
                    <a:pt x="226466" y="1399933"/>
                  </a:lnTo>
                  <a:lnTo>
                    <a:pt x="226339" y="1421511"/>
                  </a:lnTo>
                  <a:lnTo>
                    <a:pt x="227685" y="1472679"/>
                  </a:lnTo>
                  <a:lnTo>
                    <a:pt x="230339" y="1524558"/>
                  </a:lnTo>
                  <a:lnTo>
                    <a:pt x="233997" y="1576438"/>
                  </a:lnTo>
                  <a:lnTo>
                    <a:pt x="238620" y="1628279"/>
                  </a:lnTo>
                  <a:lnTo>
                    <a:pt x="244119" y="1680070"/>
                  </a:lnTo>
                  <a:lnTo>
                    <a:pt x="250444" y="1731784"/>
                  </a:lnTo>
                  <a:lnTo>
                    <a:pt x="257530" y="1783397"/>
                  </a:lnTo>
                  <a:lnTo>
                    <a:pt x="265303" y="1834896"/>
                  </a:lnTo>
                  <a:lnTo>
                    <a:pt x="273697" y="1886242"/>
                  </a:lnTo>
                  <a:lnTo>
                    <a:pt x="282638" y="1937410"/>
                  </a:lnTo>
                  <a:lnTo>
                    <a:pt x="292087" y="1988375"/>
                  </a:lnTo>
                  <a:lnTo>
                    <a:pt x="302234" y="2039988"/>
                  </a:lnTo>
                  <a:lnTo>
                    <a:pt x="313016" y="2091461"/>
                  </a:lnTo>
                  <a:lnTo>
                    <a:pt x="324446" y="2142769"/>
                  </a:lnTo>
                  <a:lnTo>
                    <a:pt x="336499" y="2193912"/>
                  </a:lnTo>
                  <a:lnTo>
                    <a:pt x="349186" y="2244902"/>
                  </a:lnTo>
                  <a:lnTo>
                    <a:pt x="362496" y="2295702"/>
                  </a:lnTo>
                  <a:lnTo>
                    <a:pt x="376428" y="2346325"/>
                  </a:lnTo>
                  <a:lnTo>
                    <a:pt x="390969" y="2396756"/>
                  </a:lnTo>
                  <a:lnTo>
                    <a:pt x="392734" y="2402586"/>
                  </a:lnTo>
                  <a:lnTo>
                    <a:pt x="407758" y="2402586"/>
                  </a:lnTo>
                  <a:lnTo>
                    <a:pt x="400519" y="2378303"/>
                  </a:lnTo>
                  <a:lnTo>
                    <a:pt x="386257" y="2328202"/>
                  </a:lnTo>
                  <a:lnTo>
                    <a:pt x="372618" y="2277910"/>
                  </a:lnTo>
                  <a:lnTo>
                    <a:pt x="359587" y="2227440"/>
                  </a:lnTo>
                  <a:lnTo>
                    <a:pt x="347167" y="2176805"/>
                  </a:lnTo>
                  <a:lnTo>
                    <a:pt x="335381" y="2126005"/>
                  </a:lnTo>
                  <a:lnTo>
                    <a:pt x="324218" y="2075053"/>
                  </a:lnTo>
                  <a:lnTo>
                    <a:pt x="313664" y="2023948"/>
                  </a:lnTo>
                  <a:lnTo>
                    <a:pt x="303745" y="1972716"/>
                  </a:lnTo>
                  <a:lnTo>
                    <a:pt x="294449" y="1921344"/>
                  </a:lnTo>
                  <a:lnTo>
                    <a:pt x="285699" y="1869325"/>
                  </a:lnTo>
                  <a:lnTo>
                    <a:pt x="277583" y="1817179"/>
                  </a:lnTo>
                  <a:lnTo>
                    <a:pt x="270129" y="1764931"/>
                  </a:lnTo>
                  <a:lnTo>
                    <a:pt x="263321" y="1712582"/>
                  </a:lnTo>
                  <a:lnTo>
                    <a:pt x="257175" y="1660144"/>
                  </a:lnTo>
                  <a:lnTo>
                    <a:pt x="251739" y="1608074"/>
                  </a:lnTo>
                  <a:lnTo>
                    <a:pt x="247116" y="1555902"/>
                  </a:lnTo>
                  <a:lnTo>
                    <a:pt x="243547" y="1503641"/>
                  </a:lnTo>
                  <a:lnTo>
                    <a:pt x="241300" y="1451305"/>
                  </a:lnTo>
                  <a:lnTo>
                    <a:pt x="240969" y="1427124"/>
                  </a:lnTo>
                  <a:lnTo>
                    <a:pt x="622566" y="2142286"/>
                  </a:lnTo>
                  <a:lnTo>
                    <a:pt x="640600" y="2073859"/>
                  </a:lnTo>
                  <a:lnTo>
                    <a:pt x="267398" y="1292072"/>
                  </a:lnTo>
                  <a:lnTo>
                    <a:pt x="252653" y="1229499"/>
                  </a:lnTo>
                  <a:lnTo>
                    <a:pt x="258660" y="1191577"/>
                  </a:lnTo>
                  <a:lnTo>
                    <a:pt x="269608" y="1140688"/>
                  </a:lnTo>
                  <a:lnTo>
                    <a:pt x="281711" y="1095971"/>
                  </a:lnTo>
                  <a:lnTo>
                    <a:pt x="295694" y="1051877"/>
                  </a:lnTo>
                  <a:lnTo>
                    <a:pt x="311251" y="1008354"/>
                  </a:lnTo>
                  <a:lnTo>
                    <a:pt x="328104" y="965365"/>
                  </a:lnTo>
                  <a:lnTo>
                    <a:pt x="345960" y="922820"/>
                  </a:lnTo>
                  <a:lnTo>
                    <a:pt x="366585" y="876109"/>
                  </a:lnTo>
                  <a:lnTo>
                    <a:pt x="387769" y="829602"/>
                  </a:lnTo>
                  <a:lnTo>
                    <a:pt x="398208" y="806919"/>
                  </a:lnTo>
                  <a:lnTo>
                    <a:pt x="694601" y="755446"/>
                  </a:lnTo>
                  <a:close/>
                </a:path>
                <a:path w="771525" h="2402840">
                  <a:moveTo>
                    <a:pt x="737819" y="975182"/>
                  </a:moveTo>
                  <a:lnTo>
                    <a:pt x="709091" y="970114"/>
                  </a:lnTo>
                  <a:lnTo>
                    <a:pt x="682853" y="974610"/>
                  </a:lnTo>
                  <a:lnTo>
                    <a:pt x="656132" y="988187"/>
                  </a:lnTo>
                  <a:lnTo>
                    <a:pt x="608317" y="1054049"/>
                  </a:lnTo>
                  <a:lnTo>
                    <a:pt x="590753" y="1112012"/>
                  </a:lnTo>
                  <a:lnTo>
                    <a:pt x="579755" y="1190472"/>
                  </a:lnTo>
                  <a:lnTo>
                    <a:pt x="577659" y="1248397"/>
                  </a:lnTo>
                  <a:lnTo>
                    <a:pt x="581279" y="1291818"/>
                  </a:lnTo>
                  <a:lnTo>
                    <a:pt x="589775" y="1322082"/>
                  </a:lnTo>
                  <a:lnTo>
                    <a:pt x="602361" y="1340510"/>
                  </a:lnTo>
                  <a:lnTo>
                    <a:pt x="618210" y="1348409"/>
                  </a:lnTo>
                  <a:lnTo>
                    <a:pt x="636524" y="1347127"/>
                  </a:lnTo>
                  <a:lnTo>
                    <a:pt x="656488" y="1337983"/>
                  </a:lnTo>
                  <a:lnTo>
                    <a:pt x="677291" y="1322285"/>
                  </a:lnTo>
                  <a:lnTo>
                    <a:pt x="691070" y="1308455"/>
                  </a:lnTo>
                  <a:lnTo>
                    <a:pt x="737819" y="975182"/>
                  </a:lnTo>
                  <a:close/>
                </a:path>
                <a:path w="771525" h="2402840">
                  <a:moveTo>
                    <a:pt x="770928" y="742188"/>
                  </a:moveTo>
                  <a:lnTo>
                    <a:pt x="694601" y="755446"/>
                  </a:lnTo>
                  <a:lnTo>
                    <a:pt x="768654" y="755256"/>
                  </a:lnTo>
                  <a:lnTo>
                    <a:pt x="769658" y="748157"/>
                  </a:lnTo>
                  <a:lnTo>
                    <a:pt x="770928" y="742188"/>
                  </a:lnTo>
                  <a:close/>
                </a:path>
              </a:pathLst>
            </a:custGeom>
            <a:solidFill>
              <a:srgbClr val="581C4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941560" y="5947866"/>
              <a:ext cx="4862830" cy="2983865"/>
            </a:xfrm>
            <a:custGeom>
              <a:avLst/>
              <a:gdLst/>
              <a:ahLst/>
              <a:cxnLst/>
              <a:rect l="l" t="t" r="r" b="b"/>
              <a:pathLst>
                <a:path w="4862830" h="2983865">
                  <a:moveTo>
                    <a:pt x="975283" y="2918688"/>
                  </a:moveTo>
                  <a:lnTo>
                    <a:pt x="694283" y="2176703"/>
                  </a:lnTo>
                  <a:lnTo>
                    <a:pt x="567664" y="1680502"/>
                  </a:lnTo>
                  <a:lnTo>
                    <a:pt x="565746" y="1206106"/>
                  </a:lnTo>
                  <a:lnTo>
                    <a:pt x="658876" y="529501"/>
                  </a:lnTo>
                  <a:lnTo>
                    <a:pt x="655751" y="17767"/>
                  </a:lnTo>
                  <a:lnTo>
                    <a:pt x="478878" y="0"/>
                  </a:lnTo>
                  <a:lnTo>
                    <a:pt x="269316" y="195338"/>
                  </a:lnTo>
                  <a:lnTo>
                    <a:pt x="168122" y="322859"/>
                  </a:lnTo>
                  <a:lnTo>
                    <a:pt x="153771" y="372541"/>
                  </a:lnTo>
                  <a:lnTo>
                    <a:pt x="143662" y="409765"/>
                  </a:lnTo>
                  <a:lnTo>
                    <a:pt x="131711" y="456082"/>
                  </a:lnTo>
                  <a:lnTo>
                    <a:pt x="118351" y="510946"/>
                  </a:lnTo>
                  <a:lnTo>
                    <a:pt x="103987" y="573798"/>
                  </a:lnTo>
                  <a:lnTo>
                    <a:pt x="89065" y="644093"/>
                  </a:lnTo>
                  <a:lnTo>
                    <a:pt x="81521" y="681875"/>
                  </a:lnTo>
                  <a:lnTo>
                    <a:pt x="74002" y="721296"/>
                  </a:lnTo>
                  <a:lnTo>
                    <a:pt x="66548" y="762317"/>
                  </a:lnTo>
                  <a:lnTo>
                    <a:pt x="59232" y="804849"/>
                  </a:lnTo>
                  <a:lnTo>
                    <a:pt x="52095" y="848842"/>
                  </a:lnTo>
                  <a:lnTo>
                    <a:pt x="45186" y="894207"/>
                  </a:lnTo>
                  <a:lnTo>
                    <a:pt x="38569" y="940892"/>
                  </a:lnTo>
                  <a:lnTo>
                    <a:pt x="32296" y="988822"/>
                  </a:lnTo>
                  <a:lnTo>
                    <a:pt x="26416" y="1037932"/>
                  </a:lnTo>
                  <a:lnTo>
                    <a:pt x="20980" y="1088148"/>
                  </a:lnTo>
                  <a:lnTo>
                    <a:pt x="16052" y="1139405"/>
                  </a:lnTo>
                  <a:lnTo>
                    <a:pt x="11671" y="1191628"/>
                  </a:lnTo>
                  <a:lnTo>
                    <a:pt x="7912" y="1244765"/>
                  </a:lnTo>
                  <a:lnTo>
                    <a:pt x="4800" y="1298727"/>
                  </a:lnTo>
                  <a:lnTo>
                    <a:pt x="2413" y="1353451"/>
                  </a:lnTo>
                  <a:lnTo>
                    <a:pt x="787" y="1408874"/>
                  </a:lnTo>
                  <a:lnTo>
                    <a:pt x="0" y="1464932"/>
                  </a:lnTo>
                  <a:lnTo>
                    <a:pt x="76" y="1521548"/>
                  </a:lnTo>
                  <a:lnTo>
                    <a:pt x="1092" y="1578660"/>
                  </a:lnTo>
                  <a:lnTo>
                    <a:pt x="3086" y="1636191"/>
                  </a:lnTo>
                  <a:lnTo>
                    <a:pt x="6108" y="1694078"/>
                  </a:lnTo>
                  <a:lnTo>
                    <a:pt x="10236" y="1752244"/>
                  </a:lnTo>
                  <a:lnTo>
                    <a:pt x="15506" y="1810639"/>
                  </a:lnTo>
                  <a:lnTo>
                    <a:pt x="21971" y="1869186"/>
                  </a:lnTo>
                  <a:lnTo>
                    <a:pt x="29679" y="1927796"/>
                  </a:lnTo>
                  <a:lnTo>
                    <a:pt x="38709" y="1986432"/>
                  </a:lnTo>
                  <a:lnTo>
                    <a:pt x="49085" y="2045004"/>
                  </a:lnTo>
                  <a:lnTo>
                    <a:pt x="60871" y="2103462"/>
                  </a:lnTo>
                  <a:lnTo>
                    <a:pt x="74129" y="2161717"/>
                  </a:lnTo>
                  <a:lnTo>
                    <a:pt x="88912" y="2219718"/>
                  </a:lnTo>
                  <a:lnTo>
                    <a:pt x="105257" y="2277389"/>
                  </a:lnTo>
                  <a:lnTo>
                    <a:pt x="123240" y="2334653"/>
                  </a:lnTo>
                  <a:lnTo>
                    <a:pt x="142887" y="2391448"/>
                  </a:lnTo>
                  <a:lnTo>
                    <a:pt x="164274" y="2447721"/>
                  </a:lnTo>
                  <a:lnTo>
                    <a:pt x="187452" y="2503373"/>
                  </a:lnTo>
                  <a:lnTo>
                    <a:pt x="212471" y="2558364"/>
                  </a:lnTo>
                  <a:lnTo>
                    <a:pt x="239382" y="2612618"/>
                  </a:lnTo>
                  <a:lnTo>
                    <a:pt x="268236" y="2666047"/>
                  </a:lnTo>
                  <a:lnTo>
                    <a:pt x="299097" y="2718612"/>
                  </a:lnTo>
                  <a:lnTo>
                    <a:pt x="332016" y="2770225"/>
                  </a:lnTo>
                  <a:lnTo>
                    <a:pt x="367042" y="2820822"/>
                  </a:lnTo>
                  <a:lnTo>
                    <a:pt x="404228" y="2870327"/>
                  </a:lnTo>
                  <a:lnTo>
                    <a:pt x="443623" y="2918688"/>
                  </a:lnTo>
                  <a:lnTo>
                    <a:pt x="975283" y="2918688"/>
                  </a:lnTo>
                  <a:close/>
                </a:path>
                <a:path w="4862830" h="2983865">
                  <a:moveTo>
                    <a:pt x="2983992" y="1083068"/>
                  </a:moveTo>
                  <a:lnTo>
                    <a:pt x="2880182" y="433349"/>
                  </a:lnTo>
                  <a:lnTo>
                    <a:pt x="2680004" y="433349"/>
                  </a:lnTo>
                  <a:lnTo>
                    <a:pt x="2692247" y="517271"/>
                  </a:lnTo>
                  <a:lnTo>
                    <a:pt x="2700350" y="596341"/>
                  </a:lnTo>
                  <a:lnTo>
                    <a:pt x="2704528" y="670699"/>
                  </a:lnTo>
                  <a:lnTo>
                    <a:pt x="2704998" y="740473"/>
                  </a:lnTo>
                  <a:lnTo>
                    <a:pt x="2701988" y="805840"/>
                  </a:lnTo>
                  <a:lnTo>
                    <a:pt x="2695714" y="866940"/>
                  </a:lnTo>
                  <a:lnTo>
                    <a:pt x="2686405" y="923912"/>
                  </a:lnTo>
                  <a:lnTo>
                    <a:pt x="2674277" y="976896"/>
                  </a:lnTo>
                  <a:lnTo>
                    <a:pt x="2659545" y="1026058"/>
                  </a:lnTo>
                  <a:lnTo>
                    <a:pt x="2642425" y="1071537"/>
                  </a:lnTo>
                  <a:lnTo>
                    <a:pt x="2623147" y="1113485"/>
                  </a:lnTo>
                  <a:lnTo>
                    <a:pt x="2601938" y="1152029"/>
                  </a:lnTo>
                  <a:lnTo>
                    <a:pt x="2579001" y="1187335"/>
                  </a:lnTo>
                  <a:lnTo>
                    <a:pt x="2554579" y="1219555"/>
                  </a:lnTo>
                  <a:lnTo>
                    <a:pt x="2528862" y="1248816"/>
                  </a:lnTo>
                  <a:lnTo>
                    <a:pt x="2474493" y="1299095"/>
                  </a:lnTo>
                  <a:lnTo>
                    <a:pt x="2417661" y="1339354"/>
                  </a:lnTo>
                  <a:lnTo>
                    <a:pt x="2360130" y="1370749"/>
                  </a:lnTo>
                  <a:lnTo>
                    <a:pt x="2303665" y="1394485"/>
                  </a:lnTo>
                  <a:lnTo>
                    <a:pt x="2250021" y="1411719"/>
                  </a:lnTo>
                  <a:lnTo>
                    <a:pt x="2200960" y="1423631"/>
                  </a:lnTo>
                  <a:lnTo>
                    <a:pt x="2158263" y="1431417"/>
                  </a:lnTo>
                  <a:lnTo>
                    <a:pt x="2157895" y="1431480"/>
                  </a:lnTo>
                  <a:lnTo>
                    <a:pt x="2299017" y="167894"/>
                  </a:lnTo>
                  <a:lnTo>
                    <a:pt x="1943874" y="380974"/>
                  </a:lnTo>
                  <a:lnTo>
                    <a:pt x="1881289" y="817638"/>
                  </a:lnTo>
                  <a:lnTo>
                    <a:pt x="1763306" y="1646656"/>
                  </a:lnTo>
                  <a:lnTo>
                    <a:pt x="1664690" y="912812"/>
                  </a:lnTo>
                  <a:lnTo>
                    <a:pt x="1614551" y="529501"/>
                  </a:lnTo>
                  <a:lnTo>
                    <a:pt x="1188364" y="433362"/>
                  </a:lnTo>
                  <a:lnTo>
                    <a:pt x="1304848" y="1807413"/>
                  </a:lnTo>
                  <a:lnTo>
                    <a:pt x="1097965" y="380974"/>
                  </a:lnTo>
                  <a:lnTo>
                    <a:pt x="777951" y="407936"/>
                  </a:lnTo>
                  <a:lnTo>
                    <a:pt x="811517" y="825855"/>
                  </a:lnTo>
                  <a:lnTo>
                    <a:pt x="879043" y="1686077"/>
                  </a:lnTo>
                  <a:lnTo>
                    <a:pt x="975283" y="2918676"/>
                  </a:lnTo>
                  <a:lnTo>
                    <a:pt x="1466024" y="2918676"/>
                  </a:lnTo>
                  <a:lnTo>
                    <a:pt x="1438084" y="2726080"/>
                  </a:lnTo>
                  <a:lnTo>
                    <a:pt x="1606461" y="2748838"/>
                  </a:lnTo>
                  <a:lnTo>
                    <a:pt x="1588731" y="2873476"/>
                  </a:lnTo>
                  <a:lnTo>
                    <a:pt x="1991804" y="2918676"/>
                  </a:lnTo>
                  <a:lnTo>
                    <a:pt x="2132901" y="1655292"/>
                  </a:lnTo>
                  <a:lnTo>
                    <a:pt x="2661335" y="1582127"/>
                  </a:lnTo>
                  <a:lnTo>
                    <a:pt x="2935871" y="1427607"/>
                  </a:lnTo>
                  <a:lnTo>
                    <a:pt x="2983992" y="1083068"/>
                  </a:lnTo>
                  <a:close/>
                </a:path>
                <a:path w="4862830" h="2983865">
                  <a:moveTo>
                    <a:pt x="4158716" y="277672"/>
                  </a:moveTo>
                  <a:lnTo>
                    <a:pt x="3971455" y="277672"/>
                  </a:lnTo>
                  <a:lnTo>
                    <a:pt x="3969029" y="287007"/>
                  </a:lnTo>
                  <a:lnTo>
                    <a:pt x="3966946" y="300012"/>
                  </a:lnTo>
                  <a:lnTo>
                    <a:pt x="3964978" y="316522"/>
                  </a:lnTo>
                  <a:lnTo>
                    <a:pt x="3957840" y="385521"/>
                  </a:lnTo>
                  <a:lnTo>
                    <a:pt x="3954386" y="414464"/>
                  </a:lnTo>
                  <a:lnTo>
                    <a:pt x="3944620" y="480314"/>
                  </a:lnTo>
                  <a:lnTo>
                    <a:pt x="3929761" y="555713"/>
                  </a:lnTo>
                  <a:lnTo>
                    <a:pt x="3919918" y="596595"/>
                  </a:lnTo>
                  <a:lnTo>
                    <a:pt x="3908196" y="639381"/>
                  </a:lnTo>
                  <a:lnTo>
                    <a:pt x="3894391" y="683920"/>
                  </a:lnTo>
                  <a:lnTo>
                    <a:pt x="3878313" y="730046"/>
                  </a:lnTo>
                  <a:lnTo>
                    <a:pt x="3859758" y="777595"/>
                  </a:lnTo>
                  <a:lnTo>
                    <a:pt x="3838524" y="826414"/>
                  </a:lnTo>
                  <a:lnTo>
                    <a:pt x="3814419" y="876338"/>
                  </a:lnTo>
                  <a:lnTo>
                    <a:pt x="3787229" y="927201"/>
                  </a:lnTo>
                  <a:lnTo>
                    <a:pt x="3756749" y="978865"/>
                  </a:lnTo>
                  <a:lnTo>
                    <a:pt x="3722801" y="1031151"/>
                  </a:lnTo>
                  <a:lnTo>
                    <a:pt x="3685184" y="1083894"/>
                  </a:lnTo>
                  <a:lnTo>
                    <a:pt x="3643668" y="1136954"/>
                  </a:lnTo>
                  <a:lnTo>
                    <a:pt x="3598087" y="1190155"/>
                  </a:lnTo>
                  <a:lnTo>
                    <a:pt x="3548215" y="1243342"/>
                  </a:lnTo>
                  <a:lnTo>
                    <a:pt x="3503384" y="1287081"/>
                  </a:lnTo>
                  <a:lnTo>
                    <a:pt x="3564648" y="309156"/>
                  </a:lnTo>
                  <a:lnTo>
                    <a:pt x="3112643" y="322859"/>
                  </a:lnTo>
                  <a:lnTo>
                    <a:pt x="3065399" y="759358"/>
                  </a:lnTo>
                  <a:lnTo>
                    <a:pt x="2941586" y="1636572"/>
                  </a:lnTo>
                  <a:lnTo>
                    <a:pt x="2813951" y="2497836"/>
                  </a:lnTo>
                  <a:lnTo>
                    <a:pt x="2755252" y="2886405"/>
                  </a:lnTo>
                  <a:lnTo>
                    <a:pt x="3403219" y="2886405"/>
                  </a:lnTo>
                  <a:lnTo>
                    <a:pt x="3483762" y="1600504"/>
                  </a:lnTo>
                  <a:lnTo>
                    <a:pt x="3779520" y="1414437"/>
                  </a:lnTo>
                  <a:lnTo>
                    <a:pt x="4016222" y="1171968"/>
                  </a:lnTo>
                  <a:lnTo>
                    <a:pt x="4116679" y="837425"/>
                  </a:lnTo>
                  <a:lnTo>
                    <a:pt x="4158716" y="277672"/>
                  </a:lnTo>
                  <a:close/>
                </a:path>
                <a:path w="4862830" h="2983865">
                  <a:moveTo>
                    <a:pt x="4862550" y="2983255"/>
                  </a:moveTo>
                  <a:lnTo>
                    <a:pt x="4560570" y="167906"/>
                  </a:lnTo>
                  <a:lnTo>
                    <a:pt x="4258589" y="187756"/>
                  </a:lnTo>
                  <a:lnTo>
                    <a:pt x="4358881" y="2983255"/>
                  </a:lnTo>
                  <a:lnTo>
                    <a:pt x="4862550" y="2983255"/>
                  </a:lnTo>
                  <a:close/>
                </a:path>
              </a:pathLst>
            </a:custGeom>
            <a:solidFill>
              <a:srgbClr val="68385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44" name="object 44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0" y="6649129"/>
              <a:ext cx="237162" cy="162722"/>
            </a:xfrm>
            <a:prstGeom prst="rect">
              <a:avLst/>
            </a:prstGeom>
          </p:spPr>
        </p:pic>
        <p:pic>
          <p:nvPicPr>
            <p:cNvPr id="45" name="object 45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0" y="2526479"/>
              <a:ext cx="17348200" cy="6986237"/>
            </a:xfrm>
            <a:prstGeom prst="rect">
              <a:avLst/>
            </a:prstGeom>
          </p:spPr>
        </p:pic>
        <p:sp>
          <p:nvSpPr>
            <p:cNvPr id="46" name="object 46"/>
            <p:cNvSpPr/>
            <p:nvPr/>
          </p:nvSpPr>
          <p:spPr>
            <a:xfrm>
              <a:off x="17333860" y="2318242"/>
              <a:ext cx="12700" cy="47625"/>
            </a:xfrm>
            <a:custGeom>
              <a:avLst/>
              <a:gdLst/>
              <a:ahLst/>
              <a:cxnLst/>
              <a:rect l="l" t="t" r="r" b="b"/>
              <a:pathLst>
                <a:path w="12700" h="47625">
                  <a:moveTo>
                    <a:pt x="9779" y="0"/>
                  </a:moveTo>
                  <a:lnTo>
                    <a:pt x="2908" y="317"/>
                  </a:lnTo>
                  <a:lnTo>
                    <a:pt x="0" y="2946"/>
                  </a:lnTo>
                  <a:lnTo>
                    <a:pt x="0" y="44221"/>
                  </a:lnTo>
                  <a:lnTo>
                    <a:pt x="2921" y="47409"/>
                  </a:lnTo>
                  <a:lnTo>
                    <a:pt x="9791" y="47091"/>
                  </a:lnTo>
                  <a:lnTo>
                    <a:pt x="12700" y="44450"/>
                  </a:lnTo>
                  <a:lnTo>
                    <a:pt x="12700" y="40894"/>
                  </a:lnTo>
                  <a:lnTo>
                    <a:pt x="12700" y="3175"/>
                  </a:lnTo>
                  <a:lnTo>
                    <a:pt x="9779" y="0"/>
                  </a:lnTo>
                  <a:close/>
                </a:path>
              </a:pathLst>
            </a:custGeom>
            <a:solidFill>
              <a:srgbClr val="45A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/>
            <p:nvPr/>
          </p:nvSpPr>
          <p:spPr>
            <a:xfrm>
              <a:off x="0" y="8565645"/>
              <a:ext cx="17348200" cy="817244"/>
            </a:xfrm>
            <a:custGeom>
              <a:avLst/>
              <a:gdLst/>
              <a:ahLst/>
              <a:cxnLst/>
              <a:rect l="l" t="t" r="r" b="b"/>
              <a:pathLst>
                <a:path w="17348200" h="817245">
                  <a:moveTo>
                    <a:pt x="3617140" y="0"/>
                  </a:moveTo>
                  <a:lnTo>
                    <a:pt x="0" y="15974"/>
                  </a:lnTo>
                  <a:lnTo>
                    <a:pt x="0" y="785522"/>
                  </a:lnTo>
                  <a:lnTo>
                    <a:pt x="17348200" y="816745"/>
                  </a:lnTo>
                  <a:lnTo>
                    <a:pt x="17348200" y="131950"/>
                  </a:lnTo>
                  <a:lnTo>
                    <a:pt x="11903443" y="131950"/>
                  </a:lnTo>
                  <a:lnTo>
                    <a:pt x="11040372" y="124801"/>
                  </a:lnTo>
                  <a:lnTo>
                    <a:pt x="10834819" y="120469"/>
                  </a:lnTo>
                  <a:lnTo>
                    <a:pt x="10420046" y="106997"/>
                  </a:lnTo>
                  <a:lnTo>
                    <a:pt x="8723264" y="49130"/>
                  </a:lnTo>
                  <a:lnTo>
                    <a:pt x="3617140" y="0"/>
                  </a:lnTo>
                  <a:close/>
                </a:path>
                <a:path w="17348200" h="817245">
                  <a:moveTo>
                    <a:pt x="17348200" y="12266"/>
                  </a:moveTo>
                  <a:lnTo>
                    <a:pt x="14522618" y="96606"/>
                  </a:lnTo>
                  <a:lnTo>
                    <a:pt x="11903443" y="131950"/>
                  </a:lnTo>
                  <a:lnTo>
                    <a:pt x="17348200" y="131950"/>
                  </a:lnTo>
                  <a:lnTo>
                    <a:pt x="17348200" y="12266"/>
                  </a:lnTo>
                  <a:close/>
                </a:path>
              </a:pathLst>
            </a:custGeom>
            <a:solidFill>
              <a:srgbClr val="A7E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/>
            <p:cNvSpPr/>
            <p:nvPr/>
          </p:nvSpPr>
          <p:spPr>
            <a:xfrm>
              <a:off x="9190037" y="9948100"/>
              <a:ext cx="2040889" cy="437515"/>
            </a:xfrm>
            <a:custGeom>
              <a:avLst/>
              <a:gdLst/>
              <a:ahLst/>
              <a:cxnLst/>
              <a:rect l="l" t="t" r="r" b="b"/>
              <a:pathLst>
                <a:path w="2040890" h="437515">
                  <a:moveTo>
                    <a:pt x="1002690" y="342392"/>
                  </a:moveTo>
                  <a:lnTo>
                    <a:pt x="2120" y="329145"/>
                  </a:lnTo>
                  <a:lnTo>
                    <a:pt x="0" y="423989"/>
                  </a:lnTo>
                  <a:lnTo>
                    <a:pt x="1000569" y="437235"/>
                  </a:lnTo>
                  <a:lnTo>
                    <a:pt x="1002690" y="342392"/>
                  </a:lnTo>
                  <a:close/>
                </a:path>
                <a:path w="2040890" h="437515">
                  <a:moveTo>
                    <a:pt x="2040877" y="60439"/>
                  </a:moveTo>
                  <a:lnTo>
                    <a:pt x="413156" y="0"/>
                  </a:lnTo>
                  <a:lnTo>
                    <a:pt x="407200" y="94742"/>
                  </a:lnTo>
                  <a:lnTo>
                    <a:pt x="2034921" y="155181"/>
                  </a:lnTo>
                  <a:lnTo>
                    <a:pt x="2040877" y="60439"/>
                  </a:lnTo>
                  <a:close/>
                </a:path>
              </a:pathLst>
            </a:custGeom>
            <a:solidFill>
              <a:srgbClr val="C614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/>
            <p:cNvSpPr/>
            <p:nvPr/>
          </p:nvSpPr>
          <p:spPr>
            <a:xfrm>
              <a:off x="0" y="9036991"/>
              <a:ext cx="17348200" cy="3686810"/>
            </a:xfrm>
            <a:custGeom>
              <a:avLst/>
              <a:gdLst/>
              <a:ahLst/>
              <a:cxnLst/>
              <a:rect l="l" t="t" r="r" b="b"/>
              <a:pathLst>
                <a:path w="17348200" h="3686809">
                  <a:moveTo>
                    <a:pt x="0" y="0"/>
                  </a:moveTo>
                  <a:lnTo>
                    <a:pt x="0" y="3686592"/>
                  </a:lnTo>
                  <a:lnTo>
                    <a:pt x="17348200" y="3168162"/>
                  </a:lnTo>
                  <a:lnTo>
                    <a:pt x="17348200" y="204356"/>
                  </a:lnTo>
                  <a:lnTo>
                    <a:pt x="14949480" y="204356"/>
                  </a:lnTo>
                  <a:lnTo>
                    <a:pt x="14943598" y="179963"/>
                  </a:lnTo>
                  <a:lnTo>
                    <a:pt x="14926542" y="159825"/>
                  </a:lnTo>
                  <a:lnTo>
                    <a:pt x="14900940" y="146032"/>
                  </a:lnTo>
                  <a:lnTo>
                    <a:pt x="14869419" y="140678"/>
                  </a:lnTo>
                  <a:lnTo>
                    <a:pt x="0" y="0"/>
                  </a:lnTo>
                  <a:close/>
                </a:path>
                <a:path w="17348200" h="3686809">
                  <a:moveTo>
                    <a:pt x="17348200" y="179711"/>
                  </a:moveTo>
                  <a:lnTo>
                    <a:pt x="14949480" y="204356"/>
                  </a:lnTo>
                  <a:lnTo>
                    <a:pt x="17348200" y="204356"/>
                  </a:lnTo>
                  <a:lnTo>
                    <a:pt x="17348200" y="179711"/>
                  </a:lnTo>
                  <a:close/>
                </a:path>
              </a:pathLst>
            </a:custGeom>
            <a:solidFill>
              <a:srgbClr val="92D1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/>
            <p:cNvSpPr/>
            <p:nvPr/>
          </p:nvSpPr>
          <p:spPr>
            <a:xfrm>
              <a:off x="0" y="10045699"/>
              <a:ext cx="17348200" cy="2984500"/>
            </a:xfrm>
            <a:custGeom>
              <a:avLst/>
              <a:gdLst/>
              <a:ahLst/>
              <a:cxnLst/>
              <a:rect l="l" t="t" r="r" b="b"/>
              <a:pathLst>
                <a:path w="17348200" h="2984500">
                  <a:moveTo>
                    <a:pt x="17348200" y="0"/>
                  </a:moveTo>
                  <a:lnTo>
                    <a:pt x="16976977" y="0"/>
                  </a:lnTo>
                  <a:lnTo>
                    <a:pt x="16587970" y="12699"/>
                  </a:lnTo>
                  <a:lnTo>
                    <a:pt x="16255810" y="12699"/>
                  </a:lnTo>
                  <a:lnTo>
                    <a:pt x="15925283" y="25399"/>
                  </a:lnTo>
                  <a:lnTo>
                    <a:pt x="15324994" y="25399"/>
                  </a:lnTo>
                  <a:lnTo>
                    <a:pt x="15055151" y="38099"/>
                  </a:lnTo>
                  <a:lnTo>
                    <a:pt x="14522423" y="38099"/>
                  </a:lnTo>
                  <a:lnTo>
                    <a:pt x="14260039" y="50799"/>
                  </a:lnTo>
                  <a:lnTo>
                    <a:pt x="13846541" y="50799"/>
                  </a:lnTo>
                  <a:lnTo>
                    <a:pt x="13642981" y="63499"/>
                  </a:lnTo>
                  <a:lnTo>
                    <a:pt x="13242877" y="63499"/>
                  </a:lnTo>
                  <a:lnTo>
                    <a:pt x="13046590" y="76199"/>
                  </a:lnTo>
                  <a:lnTo>
                    <a:pt x="12521010" y="76199"/>
                  </a:lnTo>
                  <a:lnTo>
                    <a:pt x="12381540" y="88899"/>
                  </a:lnTo>
                  <a:lnTo>
                    <a:pt x="12107935" y="88899"/>
                  </a:lnTo>
                  <a:lnTo>
                    <a:pt x="11973908" y="101599"/>
                  </a:lnTo>
                  <a:lnTo>
                    <a:pt x="11583581" y="101599"/>
                  </a:lnTo>
                  <a:lnTo>
                    <a:pt x="11457570" y="114299"/>
                  </a:lnTo>
                  <a:lnTo>
                    <a:pt x="11090980" y="114299"/>
                  </a:lnTo>
                  <a:lnTo>
                    <a:pt x="11011129" y="126999"/>
                  </a:lnTo>
                  <a:lnTo>
                    <a:pt x="10774889" y="126999"/>
                  </a:lnTo>
                  <a:lnTo>
                    <a:pt x="10697251" y="139699"/>
                  </a:lnTo>
                  <a:lnTo>
                    <a:pt x="10467684" y="139699"/>
                  </a:lnTo>
                  <a:lnTo>
                    <a:pt x="10392280" y="152399"/>
                  </a:lnTo>
                  <a:lnTo>
                    <a:pt x="10169447" y="152399"/>
                  </a:lnTo>
                  <a:lnTo>
                    <a:pt x="10096299" y="165099"/>
                  </a:lnTo>
                  <a:lnTo>
                    <a:pt x="9880262" y="165099"/>
                  </a:lnTo>
                  <a:lnTo>
                    <a:pt x="9809389" y="177799"/>
                  </a:lnTo>
                  <a:lnTo>
                    <a:pt x="9669363" y="177799"/>
                  </a:lnTo>
                  <a:lnTo>
                    <a:pt x="9600211" y="190499"/>
                  </a:lnTo>
                  <a:lnTo>
                    <a:pt x="9463637" y="190499"/>
                  </a:lnTo>
                  <a:lnTo>
                    <a:pt x="9396218" y="203199"/>
                  </a:lnTo>
                  <a:lnTo>
                    <a:pt x="9263120" y="203199"/>
                  </a:lnTo>
                  <a:lnTo>
                    <a:pt x="9197444" y="215899"/>
                  </a:lnTo>
                  <a:lnTo>
                    <a:pt x="9067846" y="215899"/>
                  </a:lnTo>
                  <a:lnTo>
                    <a:pt x="9003926" y="228599"/>
                  </a:lnTo>
                  <a:lnTo>
                    <a:pt x="8877851" y="228599"/>
                  </a:lnTo>
                  <a:lnTo>
                    <a:pt x="8815698" y="241299"/>
                  </a:lnTo>
                  <a:lnTo>
                    <a:pt x="8693169" y="241299"/>
                  </a:lnTo>
                  <a:lnTo>
                    <a:pt x="8632795" y="253999"/>
                  </a:lnTo>
                  <a:lnTo>
                    <a:pt x="8573016" y="253999"/>
                  </a:lnTo>
                  <a:lnTo>
                    <a:pt x="8513835" y="266699"/>
                  </a:lnTo>
                  <a:lnTo>
                    <a:pt x="8397268" y="266699"/>
                  </a:lnTo>
                  <a:lnTo>
                    <a:pt x="8339884" y="279399"/>
                  </a:lnTo>
                  <a:lnTo>
                    <a:pt x="8283103" y="279399"/>
                  </a:lnTo>
                  <a:lnTo>
                    <a:pt x="8226926" y="292099"/>
                  </a:lnTo>
                  <a:lnTo>
                    <a:pt x="8116385" y="292099"/>
                  </a:lnTo>
                  <a:lnTo>
                    <a:pt x="8062026" y="304799"/>
                  </a:lnTo>
                  <a:lnTo>
                    <a:pt x="8008274" y="304799"/>
                  </a:lnTo>
                  <a:lnTo>
                    <a:pt x="7955133" y="317499"/>
                  </a:lnTo>
                  <a:lnTo>
                    <a:pt x="7850684" y="317499"/>
                  </a:lnTo>
                  <a:lnTo>
                    <a:pt x="7799380" y="330199"/>
                  </a:lnTo>
                  <a:lnTo>
                    <a:pt x="7748691" y="330199"/>
                  </a:lnTo>
                  <a:lnTo>
                    <a:pt x="7698618" y="342899"/>
                  </a:lnTo>
                  <a:lnTo>
                    <a:pt x="7649163" y="342899"/>
                  </a:lnTo>
                  <a:lnTo>
                    <a:pt x="7600326" y="355599"/>
                  </a:lnTo>
                  <a:lnTo>
                    <a:pt x="7552110" y="355599"/>
                  </a:lnTo>
                  <a:lnTo>
                    <a:pt x="7504515" y="368299"/>
                  </a:lnTo>
                  <a:lnTo>
                    <a:pt x="7411196" y="368299"/>
                  </a:lnTo>
                  <a:lnTo>
                    <a:pt x="7365473" y="380999"/>
                  </a:lnTo>
                  <a:lnTo>
                    <a:pt x="7320378" y="380999"/>
                  </a:lnTo>
                  <a:lnTo>
                    <a:pt x="7275910" y="393699"/>
                  </a:lnTo>
                  <a:lnTo>
                    <a:pt x="7232072" y="393699"/>
                  </a:lnTo>
                  <a:lnTo>
                    <a:pt x="7188864" y="406399"/>
                  </a:lnTo>
                  <a:lnTo>
                    <a:pt x="7146288" y="406399"/>
                  </a:lnTo>
                  <a:lnTo>
                    <a:pt x="7104345" y="419099"/>
                  </a:lnTo>
                  <a:lnTo>
                    <a:pt x="7063037" y="419099"/>
                  </a:lnTo>
                  <a:lnTo>
                    <a:pt x="7022364" y="431799"/>
                  </a:lnTo>
                  <a:lnTo>
                    <a:pt x="6982329" y="431799"/>
                  </a:lnTo>
                  <a:lnTo>
                    <a:pt x="6942932" y="444499"/>
                  </a:lnTo>
                  <a:lnTo>
                    <a:pt x="6904174" y="444499"/>
                  </a:lnTo>
                  <a:lnTo>
                    <a:pt x="6866058" y="457199"/>
                  </a:lnTo>
                  <a:lnTo>
                    <a:pt x="6828584" y="457199"/>
                  </a:lnTo>
                  <a:lnTo>
                    <a:pt x="6791753" y="469899"/>
                  </a:lnTo>
                  <a:lnTo>
                    <a:pt x="6755568" y="469899"/>
                  </a:lnTo>
                  <a:lnTo>
                    <a:pt x="6720028" y="482599"/>
                  </a:lnTo>
                  <a:lnTo>
                    <a:pt x="6685136" y="482599"/>
                  </a:lnTo>
                  <a:lnTo>
                    <a:pt x="6650892" y="495299"/>
                  </a:lnTo>
                  <a:lnTo>
                    <a:pt x="6617299" y="495299"/>
                  </a:lnTo>
                  <a:lnTo>
                    <a:pt x="6584357" y="507999"/>
                  </a:lnTo>
                  <a:lnTo>
                    <a:pt x="6552068" y="507999"/>
                  </a:lnTo>
                  <a:lnTo>
                    <a:pt x="6520432" y="520699"/>
                  </a:lnTo>
                  <a:lnTo>
                    <a:pt x="6489452" y="520699"/>
                  </a:lnTo>
                  <a:lnTo>
                    <a:pt x="6459128" y="533399"/>
                  </a:lnTo>
                  <a:lnTo>
                    <a:pt x="6429463" y="533399"/>
                  </a:lnTo>
                  <a:lnTo>
                    <a:pt x="6400456" y="546099"/>
                  </a:lnTo>
                  <a:lnTo>
                    <a:pt x="6372110" y="546099"/>
                  </a:lnTo>
                  <a:lnTo>
                    <a:pt x="6344425" y="558799"/>
                  </a:lnTo>
                  <a:lnTo>
                    <a:pt x="6317403" y="558799"/>
                  </a:lnTo>
                  <a:lnTo>
                    <a:pt x="6291046" y="571499"/>
                  </a:lnTo>
                  <a:lnTo>
                    <a:pt x="6265354" y="571499"/>
                  </a:lnTo>
                  <a:lnTo>
                    <a:pt x="6240330" y="584199"/>
                  </a:lnTo>
                  <a:lnTo>
                    <a:pt x="6215973" y="584199"/>
                  </a:lnTo>
                  <a:lnTo>
                    <a:pt x="6192286" y="596899"/>
                  </a:lnTo>
                  <a:lnTo>
                    <a:pt x="6169270" y="609599"/>
                  </a:lnTo>
                  <a:lnTo>
                    <a:pt x="6146926" y="609599"/>
                  </a:lnTo>
                  <a:lnTo>
                    <a:pt x="6125255" y="622299"/>
                  </a:lnTo>
                  <a:lnTo>
                    <a:pt x="6104259" y="622299"/>
                  </a:lnTo>
                  <a:lnTo>
                    <a:pt x="6083939" y="634999"/>
                  </a:lnTo>
                  <a:lnTo>
                    <a:pt x="6064296" y="634999"/>
                  </a:lnTo>
                  <a:lnTo>
                    <a:pt x="6045332" y="647699"/>
                  </a:lnTo>
                  <a:lnTo>
                    <a:pt x="6027047" y="647699"/>
                  </a:lnTo>
                  <a:lnTo>
                    <a:pt x="6009444" y="660399"/>
                  </a:lnTo>
                  <a:lnTo>
                    <a:pt x="5992524" y="660399"/>
                  </a:lnTo>
                  <a:lnTo>
                    <a:pt x="5976287" y="673099"/>
                  </a:lnTo>
                  <a:lnTo>
                    <a:pt x="5960735" y="673099"/>
                  </a:lnTo>
                  <a:lnTo>
                    <a:pt x="5945869" y="685799"/>
                  </a:lnTo>
                  <a:lnTo>
                    <a:pt x="5931692" y="698499"/>
                  </a:lnTo>
                  <a:lnTo>
                    <a:pt x="5918203" y="698499"/>
                  </a:lnTo>
                  <a:lnTo>
                    <a:pt x="5905404" y="711199"/>
                  </a:lnTo>
                  <a:lnTo>
                    <a:pt x="5893297" y="711199"/>
                  </a:lnTo>
                  <a:lnTo>
                    <a:pt x="5881883" y="723899"/>
                  </a:lnTo>
                  <a:lnTo>
                    <a:pt x="5871163" y="723899"/>
                  </a:lnTo>
                  <a:lnTo>
                    <a:pt x="5861138" y="736599"/>
                  </a:lnTo>
                  <a:lnTo>
                    <a:pt x="5851810" y="736599"/>
                  </a:lnTo>
                  <a:lnTo>
                    <a:pt x="5843180" y="749299"/>
                  </a:lnTo>
                  <a:lnTo>
                    <a:pt x="5835250" y="749299"/>
                  </a:lnTo>
                  <a:lnTo>
                    <a:pt x="5828020" y="761999"/>
                  </a:lnTo>
                  <a:lnTo>
                    <a:pt x="5821492" y="774699"/>
                  </a:lnTo>
                  <a:lnTo>
                    <a:pt x="5815667" y="774699"/>
                  </a:lnTo>
                  <a:lnTo>
                    <a:pt x="5810547" y="787399"/>
                  </a:lnTo>
                  <a:lnTo>
                    <a:pt x="5806133" y="787399"/>
                  </a:lnTo>
                  <a:lnTo>
                    <a:pt x="5802425" y="800099"/>
                  </a:lnTo>
                  <a:lnTo>
                    <a:pt x="5799427" y="800099"/>
                  </a:lnTo>
                  <a:lnTo>
                    <a:pt x="5797137" y="812799"/>
                  </a:lnTo>
                  <a:lnTo>
                    <a:pt x="5795559" y="812799"/>
                  </a:lnTo>
                  <a:lnTo>
                    <a:pt x="5794694" y="825499"/>
                  </a:lnTo>
                  <a:lnTo>
                    <a:pt x="5794541" y="825499"/>
                  </a:lnTo>
                  <a:lnTo>
                    <a:pt x="5795104" y="838199"/>
                  </a:lnTo>
                  <a:lnTo>
                    <a:pt x="5796383" y="850899"/>
                  </a:lnTo>
                  <a:lnTo>
                    <a:pt x="5798379" y="850899"/>
                  </a:lnTo>
                  <a:lnTo>
                    <a:pt x="5801094" y="863599"/>
                  </a:lnTo>
                  <a:lnTo>
                    <a:pt x="5804530" y="863599"/>
                  </a:lnTo>
                  <a:lnTo>
                    <a:pt x="5808686" y="876299"/>
                  </a:lnTo>
                  <a:lnTo>
                    <a:pt x="5813566" y="876299"/>
                  </a:lnTo>
                  <a:lnTo>
                    <a:pt x="5819169" y="888999"/>
                  </a:lnTo>
                  <a:lnTo>
                    <a:pt x="5825498" y="888999"/>
                  </a:lnTo>
                  <a:lnTo>
                    <a:pt x="5832553" y="901699"/>
                  </a:lnTo>
                  <a:lnTo>
                    <a:pt x="5840336" y="901699"/>
                  </a:lnTo>
                  <a:lnTo>
                    <a:pt x="5848848" y="914399"/>
                  </a:lnTo>
                  <a:lnTo>
                    <a:pt x="5858091" y="927099"/>
                  </a:lnTo>
                  <a:lnTo>
                    <a:pt x="5868065" y="927099"/>
                  </a:lnTo>
                  <a:lnTo>
                    <a:pt x="5878773" y="939799"/>
                  </a:lnTo>
                  <a:lnTo>
                    <a:pt x="5890215" y="939799"/>
                  </a:lnTo>
                  <a:lnTo>
                    <a:pt x="5902392" y="952499"/>
                  </a:lnTo>
                  <a:lnTo>
                    <a:pt x="5915307" y="952499"/>
                  </a:lnTo>
                  <a:lnTo>
                    <a:pt x="5928959" y="965199"/>
                  </a:lnTo>
                  <a:lnTo>
                    <a:pt x="5943352" y="965199"/>
                  </a:lnTo>
                  <a:lnTo>
                    <a:pt x="5958485" y="977899"/>
                  </a:lnTo>
                  <a:lnTo>
                    <a:pt x="5974360" y="977899"/>
                  </a:lnTo>
                  <a:lnTo>
                    <a:pt x="5990979" y="990599"/>
                  </a:lnTo>
                  <a:lnTo>
                    <a:pt x="6008342" y="990599"/>
                  </a:lnTo>
                  <a:lnTo>
                    <a:pt x="6026451" y="1003299"/>
                  </a:lnTo>
                  <a:lnTo>
                    <a:pt x="6045308" y="1003299"/>
                  </a:lnTo>
                  <a:lnTo>
                    <a:pt x="6064914" y="1015999"/>
                  </a:lnTo>
                  <a:lnTo>
                    <a:pt x="6085269" y="1015999"/>
                  </a:lnTo>
                  <a:lnTo>
                    <a:pt x="6106375" y="1028699"/>
                  </a:lnTo>
                  <a:lnTo>
                    <a:pt x="6128235" y="1028699"/>
                  </a:lnTo>
                  <a:lnTo>
                    <a:pt x="6150847" y="1041399"/>
                  </a:lnTo>
                  <a:lnTo>
                    <a:pt x="6174215" y="1041399"/>
                  </a:lnTo>
                  <a:lnTo>
                    <a:pt x="6198340" y="1054099"/>
                  </a:lnTo>
                  <a:lnTo>
                    <a:pt x="6223222" y="1054099"/>
                  </a:lnTo>
                  <a:lnTo>
                    <a:pt x="6248863" y="1066799"/>
                  </a:lnTo>
                  <a:lnTo>
                    <a:pt x="6275265" y="1066799"/>
                  </a:lnTo>
                  <a:lnTo>
                    <a:pt x="6302428" y="1079499"/>
                  </a:lnTo>
                  <a:lnTo>
                    <a:pt x="6330353" y="1079499"/>
                  </a:lnTo>
                  <a:lnTo>
                    <a:pt x="6359044" y="1092199"/>
                  </a:lnTo>
                  <a:lnTo>
                    <a:pt x="6388499" y="1092199"/>
                  </a:lnTo>
                  <a:lnTo>
                    <a:pt x="6418722" y="1104899"/>
                  </a:lnTo>
                  <a:lnTo>
                    <a:pt x="6449712" y="1104899"/>
                  </a:lnTo>
                  <a:lnTo>
                    <a:pt x="6481472" y="1117599"/>
                  </a:lnTo>
                  <a:lnTo>
                    <a:pt x="6514002" y="1117599"/>
                  </a:lnTo>
                  <a:lnTo>
                    <a:pt x="6547305" y="1130299"/>
                  </a:lnTo>
                  <a:lnTo>
                    <a:pt x="6581381" y="1130299"/>
                  </a:lnTo>
                  <a:lnTo>
                    <a:pt x="6616231" y="1142999"/>
                  </a:lnTo>
                  <a:lnTo>
                    <a:pt x="6651857" y="1142999"/>
                  </a:lnTo>
                  <a:lnTo>
                    <a:pt x="6688261" y="1155699"/>
                  </a:lnTo>
                  <a:lnTo>
                    <a:pt x="6752625" y="1155699"/>
                  </a:lnTo>
                  <a:lnTo>
                    <a:pt x="6764976" y="1168399"/>
                  </a:lnTo>
                  <a:lnTo>
                    <a:pt x="6814462" y="1168399"/>
                  </a:lnTo>
                  <a:lnTo>
                    <a:pt x="6821929" y="1181099"/>
                  </a:lnTo>
                  <a:lnTo>
                    <a:pt x="6850001" y="1181099"/>
                  </a:lnTo>
                  <a:lnTo>
                    <a:pt x="6851922" y="1193799"/>
                  </a:lnTo>
                  <a:lnTo>
                    <a:pt x="6839545" y="1193799"/>
                  </a:lnTo>
                  <a:lnTo>
                    <a:pt x="6834579" y="1206499"/>
                  </a:lnTo>
                  <a:lnTo>
                    <a:pt x="6744309" y="1206499"/>
                  </a:lnTo>
                  <a:lnTo>
                    <a:pt x="6731294" y="1219199"/>
                  </a:lnTo>
                  <a:lnTo>
                    <a:pt x="6452577" y="1219199"/>
                  </a:lnTo>
                  <a:lnTo>
                    <a:pt x="6428581" y="1231899"/>
                  </a:lnTo>
                  <a:lnTo>
                    <a:pt x="1983555" y="1231899"/>
                  </a:lnTo>
                  <a:lnTo>
                    <a:pt x="1843013" y="1244599"/>
                  </a:lnTo>
                  <a:lnTo>
                    <a:pt x="0" y="1244599"/>
                  </a:lnTo>
                  <a:lnTo>
                    <a:pt x="0" y="2984499"/>
                  </a:lnTo>
                  <a:lnTo>
                    <a:pt x="17348200" y="2984499"/>
                  </a:lnTo>
                  <a:lnTo>
                    <a:pt x="17348200" y="0"/>
                  </a:lnTo>
                  <a:close/>
                </a:path>
              </a:pathLst>
            </a:custGeom>
            <a:solidFill>
              <a:srgbClr val="7ED15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/>
            <p:cNvSpPr/>
            <p:nvPr/>
          </p:nvSpPr>
          <p:spPr>
            <a:xfrm>
              <a:off x="0" y="8766692"/>
              <a:ext cx="17348200" cy="548640"/>
            </a:xfrm>
            <a:custGeom>
              <a:avLst/>
              <a:gdLst/>
              <a:ahLst/>
              <a:cxnLst/>
              <a:rect l="l" t="t" r="r" b="b"/>
              <a:pathLst>
                <a:path w="17348200" h="548640">
                  <a:moveTo>
                    <a:pt x="17348200" y="0"/>
                  </a:moveTo>
                  <a:lnTo>
                    <a:pt x="0" y="96822"/>
                  </a:lnTo>
                  <a:lnTo>
                    <a:pt x="0" y="286001"/>
                  </a:lnTo>
                  <a:lnTo>
                    <a:pt x="17348200" y="548609"/>
                  </a:lnTo>
                  <a:lnTo>
                    <a:pt x="17348200" y="0"/>
                  </a:lnTo>
                  <a:close/>
                </a:path>
              </a:pathLst>
            </a:custGeom>
            <a:solidFill>
              <a:srgbClr val="A7E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/>
            <p:cNvSpPr/>
            <p:nvPr/>
          </p:nvSpPr>
          <p:spPr>
            <a:xfrm>
              <a:off x="8368684" y="8996656"/>
              <a:ext cx="1886585" cy="508634"/>
            </a:xfrm>
            <a:custGeom>
              <a:avLst/>
              <a:gdLst/>
              <a:ahLst/>
              <a:cxnLst/>
              <a:rect l="l" t="t" r="r" b="b"/>
              <a:pathLst>
                <a:path w="1886584" h="508634">
                  <a:moveTo>
                    <a:pt x="1514475" y="0"/>
                  </a:moveTo>
                  <a:lnTo>
                    <a:pt x="1459111" y="4402"/>
                  </a:lnTo>
                  <a:lnTo>
                    <a:pt x="1406580" y="15241"/>
                  </a:lnTo>
                  <a:lnTo>
                    <a:pt x="1357489" y="32004"/>
                  </a:lnTo>
                  <a:lnTo>
                    <a:pt x="1312442" y="54175"/>
                  </a:lnTo>
                  <a:lnTo>
                    <a:pt x="1272045" y="81241"/>
                  </a:lnTo>
                  <a:lnTo>
                    <a:pt x="1236904" y="112686"/>
                  </a:lnTo>
                  <a:lnTo>
                    <a:pt x="1207625" y="147997"/>
                  </a:lnTo>
                  <a:lnTo>
                    <a:pt x="1184812" y="186658"/>
                  </a:lnTo>
                  <a:lnTo>
                    <a:pt x="1169073" y="228155"/>
                  </a:lnTo>
                  <a:lnTo>
                    <a:pt x="1160010" y="227390"/>
                  </a:lnTo>
                  <a:lnTo>
                    <a:pt x="1150864" y="226877"/>
                  </a:lnTo>
                  <a:lnTo>
                    <a:pt x="1141637" y="226628"/>
                  </a:lnTo>
                  <a:lnTo>
                    <a:pt x="1132332" y="226656"/>
                  </a:lnTo>
                  <a:lnTo>
                    <a:pt x="1084881" y="231088"/>
                  </a:lnTo>
                  <a:lnTo>
                    <a:pt x="1040566" y="242198"/>
                  </a:lnTo>
                  <a:lnTo>
                    <a:pt x="1000163" y="259314"/>
                  </a:lnTo>
                  <a:lnTo>
                    <a:pt x="964450" y="281762"/>
                  </a:lnTo>
                  <a:lnTo>
                    <a:pt x="923933" y="250638"/>
                  </a:lnTo>
                  <a:lnTo>
                    <a:pt x="875872" y="227222"/>
                  </a:lnTo>
                  <a:lnTo>
                    <a:pt x="821809" y="212721"/>
                  </a:lnTo>
                  <a:lnTo>
                    <a:pt x="763282" y="208343"/>
                  </a:lnTo>
                  <a:lnTo>
                    <a:pt x="710988" y="213634"/>
                  </a:lnTo>
                  <a:lnTo>
                    <a:pt x="662628" y="226999"/>
                  </a:lnTo>
                  <a:lnTo>
                    <a:pt x="619255" y="247540"/>
                  </a:lnTo>
                  <a:lnTo>
                    <a:pt x="581920" y="274353"/>
                  </a:lnTo>
                  <a:lnTo>
                    <a:pt x="551675" y="306539"/>
                  </a:lnTo>
                  <a:lnTo>
                    <a:pt x="536911" y="302681"/>
                  </a:lnTo>
                  <a:lnTo>
                    <a:pt x="521601" y="299929"/>
                  </a:lnTo>
                  <a:lnTo>
                    <a:pt x="505815" y="298349"/>
                  </a:lnTo>
                  <a:lnTo>
                    <a:pt x="489623" y="298005"/>
                  </a:lnTo>
                  <a:lnTo>
                    <a:pt x="433948" y="306794"/>
                  </a:lnTo>
                  <a:lnTo>
                    <a:pt x="386775" y="329244"/>
                  </a:lnTo>
                  <a:lnTo>
                    <a:pt x="351341" y="362595"/>
                  </a:lnTo>
                  <a:lnTo>
                    <a:pt x="330885" y="404088"/>
                  </a:lnTo>
                  <a:lnTo>
                    <a:pt x="306173" y="396851"/>
                  </a:lnTo>
                  <a:lnTo>
                    <a:pt x="253683" y="388659"/>
                  </a:lnTo>
                  <a:lnTo>
                    <a:pt x="177169" y="392661"/>
                  </a:lnTo>
                  <a:lnTo>
                    <a:pt x="131518" y="404475"/>
                  </a:lnTo>
                  <a:lnTo>
                    <a:pt x="90111" y="422663"/>
                  </a:lnTo>
                  <a:lnTo>
                    <a:pt x="53812" y="446492"/>
                  </a:lnTo>
                  <a:lnTo>
                    <a:pt x="23487" y="475225"/>
                  </a:lnTo>
                  <a:lnTo>
                    <a:pt x="0" y="508126"/>
                  </a:lnTo>
                  <a:lnTo>
                    <a:pt x="1809877" y="475945"/>
                  </a:lnTo>
                  <a:lnTo>
                    <a:pt x="1843190" y="434716"/>
                  </a:lnTo>
                  <a:lnTo>
                    <a:pt x="1867695" y="389099"/>
                  </a:lnTo>
                  <a:lnTo>
                    <a:pt x="1882448" y="339896"/>
                  </a:lnTo>
                  <a:lnTo>
                    <a:pt x="1886508" y="287908"/>
                  </a:lnTo>
                  <a:lnTo>
                    <a:pt x="1881262" y="244480"/>
                  </a:lnTo>
                  <a:lnTo>
                    <a:pt x="1868574" y="203166"/>
                  </a:lnTo>
                  <a:lnTo>
                    <a:pt x="1849020" y="164413"/>
                  </a:lnTo>
                  <a:lnTo>
                    <a:pt x="1823175" y="128666"/>
                  </a:lnTo>
                  <a:lnTo>
                    <a:pt x="1791615" y="96370"/>
                  </a:lnTo>
                  <a:lnTo>
                    <a:pt x="1754916" y="67971"/>
                  </a:lnTo>
                  <a:lnTo>
                    <a:pt x="1713653" y="43913"/>
                  </a:lnTo>
                  <a:lnTo>
                    <a:pt x="1668402" y="24641"/>
                  </a:lnTo>
                  <a:lnTo>
                    <a:pt x="1619738" y="10602"/>
                  </a:lnTo>
                  <a:lnTo>
                    <a:pt x="1568237" y="2239"/>
                  </a:lnTo>
                  <a:lnTo>
                    <a:pt x="1514475" y="0"/>
                  </a:lnTo>
                  <a:close/>
                </a:path>
              </a:pathLst>
            </a:custGeom>
            <a:solidFill>
              <a:srgbClr val="92D15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/>
            <p:cNvSpPr/>
            <p:nvPr/>
          </p:nvSpPr>
          <p:spPr>
            <a:xfrm>
              <a:off x="6660413" y="8432812"/>
              <a:ext cx="9923145" cy="641985"/>
            </a:xfrm>
            <a:custGeom>
              <a:avLst/>
              <a:gdLst/>
              <a:ahLst/>
              <a:cxnLst/>
              <a:rect l="l" t="t" r="r" b="b"/>
              <a:pathLst>
                <a:path w="9923144" h="641984">
                  <a:moveTo>
                    <a:pt x="860234" y="233095"/>
                  </a:moveTo>
                  <a:lnTo>
                    <a:pt x="851014" y="192849"/>
                  </a:lnTo>
                  <a:lnTo>
                    <a:pt x="826427" y="158038"/>
                  </a:lnTo>
                  <a:lnTo>
                    <a:pt x="789292" y="130721"/>
                  </a:lnTo>
                  <a:lnTo>
                    <a:pt x="742442" y="113004"/>
                  </a:lnTo>
                  <a:lnTo>
                    <a:pt x="688695" y="106946"/>
                  </a:lnTo>
                  <a:lnTo>
                    <a:pt x="635127" y="113880"/>
                  </a:lnTo>
                  <a:lnTo>
                    <a:pt x="634542" y="114122"/>
                  </a:lnTo>
                  <a:lnTo>
                    <a:pt x="612559" y="84416"/>
                  </a:lnTo>
                  <a:lnTo>
                    <a:pt x="580390" y="55753"/>
                  </a:lnTo>
                  <a:lnTo>
                    <a:pt x="541566" y="32194"/>
                  </a:lnTo>
                  <a:lnTo>
                    <a:pt x="497128" y="14541"/>
                  </a:lnTo>
                  <a:lnTo>
                    <a:pt x="448132" y="3543"/>
                  </a:lnTo>
                  <a:lnTo>
                    <a:pt x="395655" y="0"/>
                  </a:lnTo>
                  <a:lnTo>
                    <a:pt x="343281" y="4394"/>
                  </a:lnTo>
                  <a:lnTo>
                    <a:pt x="294614" y="16192"/>
                  </a:lnTo>
                  <a:lnTo>
                    <a:pt x="250672" y="34569"/>
                  </a:lnTo>
                  <a:lnTo>
                    <a:pt x="212496" y="58750"/>
                  </a:lnTo>
                  <a:lnTo>
                    <a:pt x="198894" y="71399"/>
                  </a:lnTo>
                  <a:lnTo>
                    <a:pt x="167995" y="67906"/>
                  </a:lnTo>
                  <a:lnTo>
                    <a:pt x="114427" y="74853"/>
                  </a:lnTo>
                  <a:lnTo>
                    <a:pt x="68072" y="93332"/>
                  </a:lnTo>
                  <a:lnTo>
                    <a:pt x="31699" y="121246"/>
                  </a:lnTo>
                  <a:lnTo>
                    <a:pt x="8089" y="156451"/>
                  </a:lnTo>
                  <a:lnTo>
                    <a:pt x="0" y="196837"/>
                  </a:lnTo>
                  <a:lnTo>
                    <a:pt x="9207" y="237096"/>
                  </a:lnTo>
                  <a:lnTo>
                    <a:pt x="33794" y="271907"/>
                  </a:lnTo>
                  <a:lnTo>
                    <a:pt x="70929" y="299224"/>
                  </a:lnTo>
                  <a:lnTo>
                    <a:pt x="117779" y="316953"/>
                  </a:lnTo>
                  <a:lnTo>
                    <a:pt x="171538" y="323011"/>
                  </a:lnTo>
                  <a:lnTo>
                    <a:pt x="198729" y="319493"/>
                  </a:lnTo>
                  <a:lnTo>
                    <a:pt x="216331" y="335178"/>
                  </a:lnTo>
                  <a:lnTo>
                    <a:pt x="255155" y="358724"/>
                  </a:lnTo>
                  <a:lnTo>
                    <a:pt x="299593" y="376389"/>
                  </a:lnTo>
                  <a:lnTo>
                    <a:pt x="348589" y="387375"/>
                  </a:lnTo>
                  <a:lnTo>
                    <a:pt x="401066" y="390918"/>
                  </a:lnTo>
                  <a:lnTo>
                    <a:pt x="453440" y="386511"/>
                  </a:lnTo>
                  <a:lnTo>
                    <a:pt x="502119" y="374726"/>
                  </a:lnTo>
                  <a:lnTo>
                    <a:pt x="546049" y="356349"/>
                  </a:lnTo>
                  <a:lnTo>
                    <a:pt x="583742" y="332460"/>
                  </a:lnTo>
                  <a:lnTo>
                    <a:pt x="591629" y="338251"/>
                  </a:lnTo>
                  <a:lnTo>
                    <a:pt x="638479" y="355981"/>
                  </a:lnTo>
                  <a:lnTo>
                    <a:pt x="692238" y="362051"/>
                  </a:lnTo>
                  <a:lnTo>
                    <a:pt x="745794" y="355104"/>
                  </a:lnTo>
                  <a:lnTo>
                    <a:pt x="792149" y="336613"/>
                  </a:lnTo>
                  <a:lnTo>
                    <a:pt x="828522" y="308698"/>
                  </a:lnTo>
                  <a:lnTo>
                    <a:pt x="852131" y="273481"/>
                  </a:lnTo>
                  <a:lnTo>
                    <a:pt x="860234" y="233095"/>
                  </a:lnTo>
                  <a:close/>
                </a:path>
                <a:path w="9923144" h="641984">
                  <a:moveTo>
                    <a:pt x="9922675" y="368846"/>
                  </a:moveTo>
                  <a:lnTo>
                    <a:pt x="9917722" y="328028"/>
                  </a:lnTo>
                  <a:lnTo>
                    <a:pt x="9904489" y="289382"/>
                  </a:lnTo>
                  <a:lnTo>
                    <a:pt x="9883661" y="253415"/>
                  </a:lnTo>
                  <a:lnTo>
                    <a:pt x="9855937" y="220637"/>
                  </a:lnTo>
                  <a:lnTo>
                    <a:pt x="9822028" y="191566"/>
                  </a:lnTo>
                  <a:lnTo>
                    <a:pt x="9782619" y="166712"/>
                  </a:lnTo>
                  <a:lnTo>
                    <a:pt x="9738411" y="146596"/>
                  </a:lnTo>
                  <a:lnTo>
                    <a:pt x="9690113" y="131711"/>
                  </a:lnTo>
                  <a:lnTo>
                    <a:pt x="9638398" y="122593"/>
                  </a:lnTo>
                  <a:lnTo>
                    <a:pt x="9583979" y="119735"/>
                  </a:lnTo>
                  <a:lnTo>
                    <a:pt x="9529661" y="123482"/>
                  </a:lnTo>
                  <a:lnTo>
                    <a:pt x="9478213" y="133451"/>
                  </a:lnTo>
                  <a:lnTo>
                    <a:pt x="9430321" y="149110"/>
                  </a:lnTo>
                  <a:lnTo>
                    <a:pt x="9386684" y="169951"/>
                  </a:lnTo>
                  <a:lnTo>
                    <a:pt x="9347975" y="195453"/>
                  </a:lnTo>
                  <a:lnTo>
                    <a:pt x="9314878" y="225069"/>
                  </a:lnTo>
                  <a:lnTo>
                    <a:pt x="9313583" y="226669"/>
                  </a:lnTo>
                  <a:lnTo>
                    <a:pt x="9293885" y="209740"/>
                  </a:lnTo>
                  <a:lnTo>
                    <a:pt x="9254553" y="184886"/>
                  </a:lnTo>
                  <a:lnTo>
                    <a:pt x="9210421" y="164757"/>
                  </a:lnTo>
                  <a:lnTo>
                    <a:pt x="9162199" y="149885"/>
                  </a:lnTo>
                  <a:lnTo>
                    <a:pt x="9110574" y="140754"/>
                  </a:lnTo>
                  <a:lnTo>
                    <a:pt x="9056243" y="137909"/>
                  </a:lnTo>
                  <a:lnTo>
                    <a:pt x="9002014" y="141643"/>
                  </a:lnTo>
                  <a:lnTo>
                    <a:pt x="8950655" y="151612"/>
                  </a:lnTo>
                  <a:lnTo>
                    <a:pt x="8902852" y="167284"/>
                  </a:lnTo>
                  <a:lnTo>
                    <a:pt x="8859291" y="188125"/>
                  </a:lnTo>
                  <a:lnTo>
                    <a:pt x="8820645" y="213614"/>
                  </a:lnTo>
                  <a:lnTo>
                    <a:pt x="8787613" y="243230"/>
                  </a:lnTo>
                  <a:lnTo>
                    <a:pt x="8760854" y="276453"/>
                  </a:lnTo>
                  <a:lnTo>
                    <a:pt x="8741067" y="312762"/>
                  </a:lnTo>
                  <a:lnTo>
                    <a:pt x="8728926" y="351612"/>
                  </a:lnTo>
                  <a:lnTo>
                    <a:pt x="8725103" y="392506"/>
                  </a:lnTo>
                  <a:lnTo>
                    <a:pt x="8730056" y="433324"/>
                  </a:lnTo>
                  <a:lnTo>
                    <a:pt x="8743277" y="471970"/>
                  </a:lnTo>
                  <a:lnTo>
                    <a:pt x="8764067" y="507936"/>
                  </a:lnTo>
                  <a:lnTo>
                    <a:pt x="8791740" y="540715"/>
                  </a:lnTo>
                  <a:lnTo>
                    <a:pt x="8825586" y="569785"/>
                  </a:lnTo>
                  <a:lnTo>
                    <a:pt x="8864930" y="594639"/>
                  </a:lnTo>
                  <a:lnTo>
                    <a:pt x="8909063" y="614756"/>
                  </a:lnTo>
                  <a:lnTo>
                    <a:pt x="8957285" y="629640"/>
                  </a:lnTo>
                  <a:lnTo>
                    <a:pt x="9008910" y="638759"/>
                  </a:lnTo>
                  <a:lnTo>
                    <a:pt x="9063228" y="641616"/>
                  </a:lnTo>
                  <a:lnTo>
                    <a:pt x="9117470" y="637870"/>
                  </a:lnTo>
                  <a:lnTo>
                    <a:pt x="9168828" y="627913"/>
                  </a:lnTo>
                  <a:lnTo>
                    <a:pt x="9216631" y="612241"/>
                  </a:lnTo>
                  <a:lnTo>
                    <a:pt x="9260192" y="591400"/>
                  </a:lnTo>
                  <a:lnTo>
                    <a:pt x="9298826" y="565912"/>
                  </a:lnTo>
                  <a:lnTo>
                    <a:pt x="9331871" y="536295"/>
                  </a:lnTo>
                  <a:lnTo>
                    <a:pt x="9333154" y="534695"/>
                  </a:lnTo>
                  <a:lnTo>
                    <a:pt x="9352915" y="551624"/>
                  </a:lnTo>
                  <a:lnTo>
                    <a:pt x="9392323" y="576465"/>
                  </a:lnTo>
                  <a:lnTo>
                    <a:pt x="9436532" y="596595"/>
                  </a:lnTo>
                  <a:lnTo>
                    <a:pt x="9484843" y="611466"/>
                  </a:lnTo>
                  <a:lnTo>
                    <a:pt x="9536544" y="620598"/>
                  </a:lnTo>
                  <a:lnTo>
                    <a:pt x="9590964" y="623443"/>
                  </a:lnTo>
                  <a:lnTo>
                    <a:pt x="9645294" y="619709"/>
                  </a:lnTo>
                  <a:lnTo>
                    <a:pt x="9696742" y="609739"/>
                  </a:lnTo>
                  <a:lnTo>
                    <a:pt x="9744621" y="594080"/>
                  </a:lnTo>
                  <a:lnTo>
                    <a:pt x="9788258" y="573239"/>
                  </a:lnTo>
                  <a:lnTo>
                    <a:pt x="9826968" y="547738"/>
                  </a:lnTo>
                  <a:lnTo>
                    <a:pt x="9860064" y="518121"/>
                  </a:lnTo>
                  <a:lnTo>
                    <a:pt x="9886874" y="484898"/>
                  </a:lnTo>
                  <a:lnTo>
                    <a:pt x="9906698" y="448602"/>
                  </a:lnTo>
                  <a:lnTo>
                    <a:pt x="9918852" y="409740"/>
                  </a:lnTo>
                  <a:lnTo>
                    <a:pt x="9922675" y="368846"/>
                  </a:lnTo>
                  <a:close/>
                </a:path>
              </a:pathLst>
            </a:custGeom>
            <a:solidFill>
              <a:srgbClr val="A7E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/>
            <p:cNvSpPr/>
            <p:nvPr/>
          </p:nvSpPr>
          <p:spPr>
            <a:xfrm>
              <a:off x="1765300" y="9333115"/>
              <a:ext cx="10782300" cy="117475"/>
            </a:xfrm>
            <a:custGeom>
              <a:avLst/>
              <a:gdLst/>
              <a:ahLst/>
              <a:cxnLst/>
              <a:rect l="l" t="t" r="r" b="b"/>
              <a:pathLst>
                <a:path w="10782300" h="117475">
                  <a:moveTo>
                    <a:pt x="736600" y="58534"/>
                  </a:moveTo>
                  <a:lnTo>
                    <a:pt x="673696" y="25806"/>
                  </a:lnTo>
                  <a:lnTo>
                    <a:pt x="628726" y="17145"/>
                  </a:lnTo>
                  <a:lnTo>
                    <a:pt x="574217" y="10007"/>
                  </a:lnTo>
                  <a:lnTo>
                    <a:pt x="511657" y="4610"/>
                  </a:lnTo>
                  <a:lnTo>
                    <a:pt x="442518" y="1193"/>
                  </a:lnTo>
                  <a:lnTo>
                    <a:pt x="368300" y="0"/>
                  </a:lnTo>
                  <a:lnTo>
                    <a:pt x="294068" y="1193"/>
                  </a:lnTo>
                  <a:lnTo>
                    <a:pt x="224942" y="4610"/>
                  </a:lnTo>
                  <a:lnTo>
                    <a:pt x="162382" y="10007"/>
                  </a:lnTo>
                  <a:lnTo>
                    <a:pt x="107873" y="17145"/>
                  </a:lnTo>
                  <a:lnTo>
                    <a:pt x="62890" y="25806"/>
                  </a:lnTo>
                  <a:lnTo>
                    <a:pt x="7480" y="46736"/>
                  </a:lnTo>
                  <a:lnTo>
                    <a:pt x="0" y="58534"/>
                  </a:lnTo>
                  <a:lnTo>
                    <a:pt x="7480" y="70345"/>
                  </a:lnTo>
                  <a:lnTo>
                    <a:pt x="62890" y="91274"/>
                  </a:lnTo>
                  <a:lnTo>
                    <a:pt x="107873" y="99936"/>
                  </a:lnTo>
                  <a:lnTo>
                    <a:pt x="162382" y="107086"/>
                  </a:lnTo>
                  <a:lnTo>
                    <a:pt x="224942" y="112483"/>
                  </a:lnTo>
                  <a:lnTo>
                    <a:pt x="294068" y="115900"/>
                  </a:lnTo>
                  <a:lnTo>
                    <a:pt x="368300" y="117081"/>
                  </a:lnTo>
                  <a:lnTo>
                    <a:pt x="442518" y="115900"/>
                  </a:lnTo>
                  <a:lnTo>
                    <a:pt x="511657" y="112483"/>
                  </a:lnTo>
                  <a:lnTo>
                    <a:pt x="574217" y="107086"/>
                  </a:lnTo>
                  <a:lnTo>
                    <a:pt x="628726" y="99936"/>
                  </a:lnTo>
                  <a:lnTo>
                    <a:pt x="673696" y="91274"/>
                  </a:lnTo>
                  <a:lnTo>
                    <a:pt x="729107" y="70345"/>
                  </a:lnTo>
                  <a:lnTo>
                    <a:pt x="736600" y="58534"/>
                  </a:lnTo>
                  <a:close/>
                </a:path>
                <a:path w="10782300" h="117475">
                  <a:moveTo>
                    <a:pt x="10782287" y="87807"/>
                  </a:moveTo>
                  <a:lnTo>
                    <a:pt x="10711802" y="71450"/>
                  </a:lnTo>
                  <a:lnTo>
                    <a:pt x="10661396" y="67119"/>
                  </a:lnTo>
                  <a:lnTo>
                    <a:pt x="10600309" y="63538"/>
                  </a:lnTo>
                  <a:lnTo>
                    <a:pt x="10530205" y="60833"/>
                  </a:lnTo>
                  <a:lnTo>
                    <a:pt x="10452722" y="59131"/>
                  </a:lnTo>
                  <a:lnTo>
                    <a:pt x="10369537" y="58534"/>
                  </a:lnTo>
                  <a:lnTo>
                    <a:pt x="10286352" y="59131"/>
                  </a:lnTo>
                  <a:lnTo>
                    <a:pt x="10208882" y="60833"/>
                  </a:lnTo>
                  <a:lnTo>
                    <a:pt x="10138766" y="63538"/>
                  </a:lnTo>
                  <a:lnTo>
                    <a:pt x="10077679" y="67119"/>
                  </a:lnTo>
                  <a:lnTo>
                    <a:pt x="10027285" y="71450"/>
                  </a:lnTo>
                  <a:lnTo>
                    <a:pt x="9989223" y="76415"/>
                  </a:lnTo>
                  <a:lnTo>
                    <a:pt x="9956787" y="87807"/>
                  </a:lnTo>
                  <a:lnTo>
                    <a:pt x="9965182" y="93713"/>
                  </a:lnTo>
                  <a:lnTo>
                    <a:pt x="10027285" y="104178"/>
                  </a:lnTo>
                  <a:lnTo>
                    <a:pt x="10077679" y="108521"/>
                  </a:lnTo>
                  <a:lnTo>
                    <a:pt x="10138766" y="112090"/>
                  </a:lnTo>
                  <a:lnTo>
                    <a:pt x="10208882" y="114795"/>
                  </a:lnTo>
                  <a:lnTo>
                    <a:pt x="10286352" y="116497"/>
                  </a:lnTo>
                  <a:lnTo>
                    <a:pt x="10369537" y="117094"/>
                  </a:lnTo>
                  <a:lnTo>
                    <a:pt x="10452722" y="116497"/>
                  </a:lnTo>
                  <a:lnTo>
                    <a:pt x="10530205" y="114795"/>
                  </a:lnTo>
                  <a:lnTo>
                    <a:pt x="10600309" y="112090"/>
                  </a:lnTo>
                  <a:lnTo>
                    <a:pt x="10661396" y="108521"/>
                  </a:lnTo>
                  <a:lnTo>
                    <a:pt x="10711802" y="104178"/>
                  </a:lnTo>
                  <a:lnTo>
                    <a:pt x="10749852" y="99212"/>
                  </a:lnTo>
                  <a:lnTo>
                    <a:pt x="10782287" y="87807"/>
                  </a:lnTo>
                  <a:close/>
                </a:path>
              </a:pathLst>
            </a:custGeom>
            <a:solidFill>
              <a:srgbClr val="A7E26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5" name="object 55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981190" y="8478832"/>
              <a:ext cx="402233" cy="191696"/>
            </a:xfrm>
            <a:prstGeom prst="rect">
              <a:avLst/>
            </a:prstGeom>
          </p:spPr>
        </p:pic>
        <p:pic>
          <p:nvPicPr>
            <p:cNvPr id="56" name="object 56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1368789" y="8537371"/>
              <a:ext cx="402235" cy="191696"/>
            </a:xfrm>
            <a:prstGeom prst="rect">
              <a:avLst/>
            </a:prstGeom>
          </p:spPr>
        </p:pic>
        <p:pic>
          <p:nvPicPr>
            <p:cNvPr id="57" name="object 57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5496289" y="8430041"/>
              <a:ext cx="402236" cy="191696"/>
            </a:xfrm>
            <a:prstGeom prst="rect">
              <a:avLst/>
            </a:prstGeom>
          </p:spPr>
        </p:pic>
        <p:pic>
          <p:nvPicPr>
            <p:cNvPr id="58" name="object 58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2821690" y="8400771"/>
              <a:ext cx="402234" cy="191696"/>
            </a:xfrm>
            <a:prstGeom prst="rect">
              <a:avLst/>
            </a:prstGeom>
          </p:spPr>
        </p:pic>
        <p:sp>
          <p:nvSpPr>
            <p:cNvPr id="59" name="object 59"/>
            <p:cNvSpPr/>
            <p:nvPr/>
          </p:nvSpPr>
          <p:spPr>
            <a:xfrm>
              <a:off x="13590796" y="8331575"/>
              <a:ext cx="1491615" cy="402590"/>
            </a:xfrm>
            <a:custGeom>
              <a:avLst/>
              <a:gdLst/>
              <a:ahLst/>
              <a:cxnLst/>
              <a:rect l="l" t="t" r="r" b="b"/>
              <a:pathLst>
                <a:path w="1491615" h="402590">
                  <a:moveTo>
                    <a:pt x="885852" y="0"/>
                  </a:moveTo>
                  <a:lnTo>
                    <a:pt x="839430" y="5215"/>
                  </a:lnTo>
                  <a:lnTo>
                    <a:pt x="794851" y="16305"/>
                  </a:lnTo>
                  <a:lnTo>
                    <a:pt x="755513" y="32799"/>
                  </a:lnTo>
                  <a:lnTo>
                    <a:pt x="721869" y="55420"/>
                  </a:lnTo>
                  <a:lnTo>
                    <a:pt x="690178" y="115289"/>
                  </a:lnTo>
                  <a:lnTo>
                    <a:pt x="663499" y="86461"/>
                  </a:lnTo>
                  <a:lnTo>
                    <a:pt x="629329" y="62660"/>
                  </a:lnTo>
                  <a:lnTo>
                    <a:pt x="589601" y="44184"/>
                  </a:lnTo>
                  <a:lnTo>
                    <a:pt x="546249" y="31330"/>
                  </a:lnTo>
                  <a:lnTo>
                    <a:pt x="501039" y="24025"/>
                  </a:lnTo>
                  <a:lnTo>
                    <a:pt x="454909" y="21528"/>
                  </a:lnTo>
                  <a:lnTo>
                    <a:pt x="408519" y="23161"/>
                  </a:lnTo>
                  <a:lnTo>
                    <a:pt x="362530" y="28243"/>
                  </a:lnTo>
                  <a:lnTo>
                    <a:pt x="323368" y="35258"/>
                  </a:lnTo>
                  <a:lnTo>
                    <a:pt x="285459" y="45476"/>
                  </a:lnTo>
                  <a:lnTo>
                    <a:pt x="219503" y="78815"/>
                  </a:lnTo>
                  <a:lnTo>
                    <a:pt x="184947" y="113364"/>
                  </a:lnTo>
                  <a:lnTo>
                    <a:pt x="160227" y="153867"/>
                  </a:lnTo>
                  <a:lnTo>
                    <a:pt x="146835" y="196078"/>
                  </a:lnTo>
                  <a:lnTo>
                    <a:pt x="146262" y="235749"/>
                  </a:lnTo>
                  <a:lnTo>
                    <a:pt x="106563" y="231472"/>
                  </a:lnTo>
                  <a:lnTo>
                    <a:pt x="67279" y="238238"/>
                  </a:lnTo>
                  <a:lnTo>
                    <a:pt x="33089" y="254576"/>
                  </a:lnTo>
                  <a:lnTo>
                    <a:pt x="8670" y="279018"/>
                  </a:lnTo>
                  <a:lnTo>
                    <a:pt x="0" y="309867"/>
                  </a:lnTo>
                  <a:lnTo>
                    <a:pt x="7675" y="343069"/>
                  </a:lnTo>
                  <a:lnTo>
                    <a:pt x="28335" y="373553"/>
                  </a:lnTo>
                  <a:lnTo>
                    <a:pt x="58619" y="396251"/>
                  </a:lnTo>
                  <a:lnTo>
                    <a:pt x="1440468" y="402551"/>
                  </a:lnTo>
                  <a:lnTo>
                    <a:pt x="1459654" y="365657"/>
                  </a:lnTo>
                  <a:lnTo>
                    <a:pt x="1477451" y="323906"/>
                  </a:lnTo>
                  <a:lnTo>
                    <a:pt x="1489514" y="281535"/>
                  </a:lnTo>
                  <a:lnTo>
                    <a:pt x="1491497" y="242785"/>
                  </a:lnTo>
                  <a:lnTo>
                    <a:pt x="1482338" y="207553"/>
                  </a:lnTo>
                  <a:lnTo>
                    <a:pt x="1436313" y="146387"/>
                  </a:lnTo>
                  <a:lnTo>
                    <a:pt x="1399587" y="125500"/>
                  </a:lnTo>
                  <a:lnTo>
                    <a:pt x="1359726" y="112133"/>
                  </a:lnTo>
                  <a:lnTo>
                    <a:pt x="1317570" y="104596"/>
                  </a:lnTo>
                  <a:lnTo>
                    <a:pt x="1288156" y="103495"/>
                  </a:lnTo>
                  <a:lnTo>
                    <a:pt x="1258474" y="104936"/>
                  </a:lnTo>
                  <a:lnTo>
                    <a:pt x="1200730" y="114857"/>
                  </a:lnTo>
                  <a:lnTo>
                    <a:pt x="1150108" y="137305"/>
                  </a:lnTo>
                  <a:lnTo>
                    <a:pt x="1118460" y="174039"/>
                  </a:lnTo>
                  <a:lnTo>
                    <a:pt x="1118222" y="129749"/>
                  </a:lnTo>
                  <a:lnTo>
                    <a:pt x="1099697" y="87626"/>
                  </a:lnTo>
                  <a:lnTo>
                    <a:pt x="1066030" y="50946"/>
                  </a:lnTo>
                  <a:lnTo>
                    <a:pt x="1020365" y="22986"/>
                  </a:lnTo>
                  <a:lnTo>
                    <a:pt x="977902" y="8546"/>
                  </a:lnTo>
                  <a:lnTo>
                    <a:pt x="932537" y="997"/>
                  </a:lnTo>
                  <a:lnTo>
                    <a:pt x="885852" y="0"/>
                  </a:lnTo>
                  <a:close/>
                </a:path>
              </a:pathLst>
            </a:custGeom>
            <a:solidFill>
              <a:srgbClr val="A7E26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/>
            <p:nvPr/>
          </p:nvSpPr>
          <p:spPr>
            <a:xfrm>
              <a:off x="0" y="10261599"/>
              <a:ext cx="17348200" cy="2768600"/>
            </a:xfrm>
            <a:custGeom>
              <a:avLst/>
              <a:gdLst/>
              <a:ahLst/>
              <a:cxnLst/>
              <a:rect l="l" t="t" r="r" b="b"/>
              <a:pathLst>
                <a:path w="17348200" h="2768600">
                  <a:moveTo>
                    <a:pt x="8915400" y="1018146"/>
                  </a:moveTo>
                  <a:lnTo>
                    <a:pt x="8848153" y="988148"/>
                  </a:lnTo>
                  <a:lnTo>
                    <a:pt x="8800084" y="980198"/>
                  </a:lnTo>
                  <a:lnTo>
                    <a:pt x="8741816" y="973645"/>
                  </a:lnTo>
                  <a:lnTo>
                    <a:pt x="8674938" y="968705"/>
                  </a:lnTo>
                  <a:lnTo>
                    <a:pt x="8601037" y="965568"/>
                  </a:lnTo>
                  <a:lnTo>
                    <a:pt x="8521700" y="964476"/>
                  </a:lnTo>
                  <a:lnTo>
                    <a:pt x="8442350" y="965568"/>
                  </a:lnTo>
                  <a:lnTo>
                    <a:pt x="8368449" y="968705"/>
                  </a:lnTo>
                  <a:lnTo>
                    <a:pt x="8301571" y="973645"/>
                  </a:lnTo>
                  <a:lnTo>
                    <a:pt x="8243303" y="980198"/>
                  </a:lnTo>
                  <a:lnTo>
                    <a:pt x="8195234" y="988148"/>
                  </a:lnTo>
                  <a:lnTo>
                    <a:pt x="8135988" y="1007338"/>
                  </a:lnTo>
                  <a:lnTo>
                    <a:pt x="8128000" y="1018146"/>
                  </a:lnTo>
                  <a:lnTo>
                    <a:pt x="8135988" y="1028966"/>
                  </a:lnTo>
                  <a:lnTo>
                    <a:pt x="8195234" y="1048156"/>
                  </a:lnTo>
                  <a:lnTo>
                    <a:pt x="8243303" y="1056106"/>
                  </a:lnTo>
                  <a:lnTo>
                    <a:pt x="8301571" y="1062659"/>
                  </a:lnTo>
                  <a:lnTo>
                    <a:pt x="8368449" y="1067600"/>
                  </a:lnTo>
                  <a:lnTo>
                    <a:pt x="8442350" y="1070737"/>
                  </a:lnTo>
                  <a:lnTo>
                    <a:pt x="8521700" y="1071816"/>
                  </a:lnTo>
                  <a:lnTo>
                    <a:pt x="8601037" y="1070737"/>
                  </a:lnTo>
                  <a:lnTo>
                    <a:pt x="8674938" y="1067600"/>
                  </a:lnTo>
                  <a:lnTo>
                    <a:pt x="8741816" y="1062659"/>
                  </a:lnTo>
                  <a:lnTo>
                    <a:pt x="8800084" y="1056106"/>
                  </a:lnTo>
                  <a:lnTo>
                    <a:pt x="8848153" y="1048156"/>
                  </a:lnTo>
                  <a:lnTo>
                    <a:pt x="8907399" y="1028966"/>
                  </a:lnTo>
                  <a:lnTo>
                    <a:pt x="8915400" y="1018146"/>
                  </a:lnTo>
                  <a:close/>
                </a:path>
                <a:path w="17348200" h="2768600">
                  <a:moveTo>
                    <a:pt x="17348200" y="0"/>
                  </a:moveTo>
                  <a:lnTo>
                    <a:pt x="17192854" y="0"/>
                  </a:lnTo>
                  <a:lnTo>
                    <a:pt x="17095267" y="12700"/>
                  </a:lnTo>
                  <a:lnTo>
                    <a:pt x="17001325" y="12700"/>
                  </a:lnTo>
                  <a:lnTo>
                    <a:pt x="16910977" y="25400"/>
                  </a:lnTo>
                  <a:lnTo>
                    <a:pt x="16824173" y="25400"/>
                  </a:lnTo>
                  <a:lnTo>
                    <a:pt x="16740874" y="38100"/>
                  </a:lnTo>
                  <a:lnTo>
                    <a:pt x="16661029" y="38100"/>
                  </a:lnTo>
                  <a:lnTo>
                    <a:pt x="16584587" y="50800"/>
                  </a:lnTo>
                  <a:lnTo>
                    <a:pt x="16511524" y="50800"/>
                  </a:lnTo>
                  <a:lnTo>
                    <a:pt x="16375291" y="76200"/>
                  </a:lnTo>
                  <a:lnTo>
                    <a:pt x="16312033" y="76200"/>
                  </a:lnTo>
                  <a:lnTo>
                    <a:pt x="16251962" y="88900"/>
                  </a:lnTo>
                  <a:lnTo>
                    <a:pt x="16195028" y="101600"/>
                  </a:lnTo>
                  <a:lnTo>
                    <a:pt x="16141192" y="101600"/>
                  </a:lnTo>
                  <a:lnTo>
                    <a:pt x="16090392" y="114300"/>
                  </a:lnTo>
                  <a:lnTo>
                    <a:pt x="16042589" y="127000"/>
                  </a:lnTo>
                  <a:lnTo>
                    <a:pt x="15997746" y="139700"/>
                  </a:lnTo>
                  <a:lnTo>
                    <a:pt x="15955810" y="152400"/>
                  </a:lnTo>
                  <a:lnTo>
                    <a:pt x="15916732" y="165100"/>
                  </a:lnTo>
                  <a:lnTo>
                    <a:pt x="15880474" y="177800"/>
                  </a:lnTo>
                  <a:lnTo>
                    <a:pt x="15816225" y="203200"/>
                  </a:lnTo>
                  <a:lnTo>
                    <a:pt x="15762694" y="228600"/>
                  </a:lnTo>
                  <a:lnTo>
                    <a:pt x="15719514" y="254000"/>
                  </a:lnTo>
                  <a:lnTo>
                    <a:pt x="15686316" y="279400"/>
                  </a:lnTo>
                  <a:lnTo>
                    <a:pt x="15662745" y="317500"/>
                  </a:lnTo>
                  <a:lnTo>
                    <a:pt x="15654465" y="330200"/>
                  </a:lnTo>
                  <a:lnTo>
                    <a:pt x="15648432" y="342900"/>
                  </a:lnTo>
                  <a:lnTo>
                    <a:pt x="15644635" y="355600"/>
                  </a:lnTo>
                  <a:lnTo>
                    <a:pt x="15643022" y="381000"/>
                  </a:lnTo>
                  <a:lnTo>
                    <a:pt x="15643530" y="393700"/>
                  </a:lnTo>
                  <a:lnTo>
                    <a:pt x="15646121" y="419100"/>
                  </a:lnTo>
                  <a:lnTo>
                    <a:pt x="15650756" y="431800"/>
                  </a:lnTo>
                  <a:lnTo>
                    <a:pt x="15657386" y="457200"/>
                  </a:lnTo>
                  <a:lnTo>
                    <a:pt x="15665971" y="469900"/>
                  </a:lnTo>
                  <a:lnTo>
                    <a:pt x="15676448" y="495300"/>
                  </a:lnTo>
                  <a:lnTo>
                    <a:pt x="15688793" y="520700"/>
                  </a:lnTo>
                  <a:lnTo>
                    <a:pt x="15702941" y="533400"/>
                  </a:lnTo>
                  <a:lnTo>
                    <a:pt x="15718866" y="558800"/>
                  </a:lnTo>
                  <a:lnTo>
                    <a:pt x="15736507" y="584200"/>
                  </a:lnTo>
                  <a:lnTo>
                    <a:pt x="15755811" y="596900"/>
                  </a:lnTo>
                  <a:lnTo>
                    <a:pt x="15776766" y="622300"/>
                  </a:lnTo>
                  <a:lnTo>
                    <a:pt x="15799283" y="647700"/>
                  </a:lnTo>
                  <a:lnTo>
                    <a:pt x="15848914" y="698500"/>
                  </a:lnTo>
                  <a:lnTo>
                    <a:pt x="15904325" y="749300"/>
                  </a:lnTo>
                  <a:lnTo>
                    <a:pt x="15934081" y="774700"/>
                  </a:lnTo>
                  <a:lnTo>
                    <a:pt x="15943250" y="787400"/>
                  </a:lnTo>
                  <a:lnTo>
                    <a:pt x="15951569" y="800100"/>
                  </a:lnTo>
                  <a:lnTo>
                    <a:pt x="15959049" y="800100"/>
                  </a:lnTo>
                  <a:lnTo>
                    <a:pt x="15965691" y="812800"/>
                  </a:lnTo>
                  <a:lnTo>
                    <a:pt x="15971508" y="825500"/>
                  </a:lnTo>
                  <a:lnTo>
                    <a:pt x="15976486" y="825500"/>
                  </a:lnTo>
                  <a:lnTo>
                    <a:pt x="15980652" y="838200"/>
                  </a:lnTo>
                  <a:lnTo>
                    <a:pt x="15983992" y="850900"/>
                  </a:lnTo>
                  <a:lnTo>
                    <a:pt x="15986506" y="850900"/>
                  </a:lnTo>
                  <a:lnTo>
                    <a:pt x="15988208" y="863600"/>
                  </a:lnTo>
                  <a:lnTo>
                    <a:pt x="15989110" y="876300"/>
                  </a:lnTo>
                  <a:lnTo>
                    <a:pt x="15988487" y="889000"/>
                  </a:lnTo>
                  <a:lnTo>
                    <a:pt x="15986976" y="889000"/>
                  </a:lnTo>
                  <a:lnTo>
                    <a:pt x="15984677" y="901700"/>
                  </a:lnTo>
                  <a:lnTo>
                    <a:pt x="15981579" y="914400"/>
                  </a:lnTo>
                  <a:lnTo>
                    <a:pt x="15977692" y="914400"/>
                  </a:lnTo>
                  <a:lnTo>
                    <a:pt x="15973032" y="927100"/>
                  </a:lnTo>
                  <a:lnTo>
                    <a:pt x="15967583" y="939800"/>
                  </a:lnTo>
                  <a:lnTo>
                    <a:pt x="15961360" y="939800"/>
                  </a:lnTo>
                  <a:lnTo>
                    <a:pt x="15954363" y="952500"/>
                  </a:lnTo>
                  <a:lnTo>
                    <a:pt x="15946603" y="965200"/>
                  </a:lnTo>
                  <a:lnTo>
                    <a:pt x="15938081" y="965200"/>
                  </a:lnTo>
                  <a:lnTo>
                    <a:pt x="15928785" y="977900"/>
                  </a:lnTo>
                  <a:lnTo>
                    <a:pt x="15918739" y="990600"/>
                  </a:lnTo>
                  <a:lnTo>
                    <a:pt x="15907944" y="990600"/>
                  </a:lnTo>
                  <a:lnTo>
                    <a:pt x="15896387" y="1003300"/>
                  </a:lnTo>
                  <a:lnTo>
                    <a:pt x="15884093" y="1016000"/>
                  </a:lnTo>
                  <a:lnTo>
                    <a:pt x="15871063" y="1016000"/>
                  </a:lnTo>
                  <a:lnTo>
                    <a:pt x="15857284" y="1028700"/>
                  </a:lnTo>
                  <a:lnTo>
                    <a:pt x="15842768" y="1041400"/>
                  </a:lnTo>
                  <a:lnTo>
                    <a:pt x="15827528" y="1041400"/>
                  </a:lnTo>
                  <a:lnTo>
                    <a:pt x="15811564" y="1054100"/>
                  </a:lnTo>
                  <a:lnTo>
                    <a:pt x="15794863" y="1054100"/>
                  </a:lnTo>
                  <a:lnTo>
                    <a:pt x="15777452" y="1066800"/>
                  </a:lnTo>
                  <a:lnTo>
                    <a:pt x="15759329" y="1079500"/>
                  </a:lnTo>
                  <a:lnTo>
                    <a:pt x="15740482" y="1079500"/>
                  </a:lnTo>
                  <a:lnTo>
                    <a:pt x="15720937" y="1092200"/>
                  </a:lnTo>
                  <a:lnTo>
                    <a:pt x="15700680" y="1104900"/>
                  </a:lnTo>
                  <a:lnTo>
                    <a:pt x="15679725" y="1104900"/>
                  </a:lnTo>
                  <a:lnTo>
                    <a:pt x="15658072" y="1117600"/>
                  </a:lnTo>
                  <a:lnTo>
                    <a:pt x="15635732" y="1117600"/>
                  </a:lnTo>
                  <a:lnTo>
                    <a:pt x="15612694" y="1130300"/>
                  </a:lnTo>
                  <a:lnTo>
                    <a:pt x="15588971" y="1143000"/>
                  </a:lnTo>
                  <a:lnTo>
                    <a:pt x="15564574" y="1143000"/>
                  </a:lnTo>
                  <a:lnTo>
                    <a:pt x="15539492" y="1155700"/>
                  </a:lnTo>
                  <a:lnTo>
                    <a:pt x="15513736" y="1168400"/>
                  </a:lnTo>
                  <a:lnTo>
                    <a:pt x="15487307" y="1168400"/>
                  </a:lnTo>
                  <a:lnTo>
                    <a:pt x="15460218" y="1181100"/>
                  </a:lnTo>
                  <a:lnTo>
                    <a:pt x="15432456" y="1181100"/>
                  </a:lnTo>
                  <a:lnTo>
                    <a:pt x="15404046" y="1193800"/>
                  </a:lnTo>
                  <a:lnTo>
                    <a:pt x="15374963" y="1206500"/>
                  </a:lnTo>
                  <a:lnTo>
                    <a:pt x="15345245" y="1206500"/>
                  </a:lnTo>
                  <a:lnTo>
                    <a:pt x="15314867" y="1219200"/>
                  </a:lnTo>
                  <a:lnTo>
                    <a:pt x="15283853" y="1219200"/>
                  </a:lnTo>
                  <a:lnTo>
                    <a:pt x="15219896" y="1244600"/>
                  </a:lnTo>
                  <a:lnTo>
                    <a:pt x="15186965" y="1244600"/>
                  </a:lnTo>
                  <a:lnTo>
                    <a:pt x="15153412" y="1257300"/>
                  </a:lnTo>
                  <a:lnTo>
                    <a:pt x="15119223" y="1257300"/>
                  </a:lnTo>
                  <a:lnTo>
                    <a:pt x="15048992" y="1282700"/>
                  </a:lnTo>
                  <a:lnTo>
                    <a:pt x="15012950" y="1282700"/>
                  </a:lnTo>
                  <a:lnTo>
                    <a:pt x="14976310" y="1295400"/>
                  </a:lnTo>
                  <a:lnTo>
                    <a:pt x="14939048" y="1295400"/>
                  </a:lnTo>
                  <a:lnTo>
                    <a:pt x="14862734" y="1320800"/>
                  </a:lnTo>
                  <a:lnTo>
                    <a:pt x="14823669" y="1320800"/>
                  </a:lnTo>
                  <a:lnTo>
                    <a:pt x="14784019" y="1333500"/>
                  </a:lnTo>
                  <a:lnTo>
                    <a:pt x="14743786" y="1333500"/>
                  </a:lnTo>
                  <a:lnTo>
                    <a:pt x="14702968" y="1346200"/>
                  </a:lnTo>
                  <a:lnTo>
                    <a:pt x="14661566" y="1346200"/>
                  </a:lnTo>
                  <a:lnTo>
                    <a:pt x="14577035" y="1371600"/>
                  </a:lnTo>
                  <a:lnTo>
                    <a:pt x="14533918" y="1371600"/>
                  </a:lnTo>
                  <a:lnTo>
                    <a:pt x="14490230" y="1384300"/>
                  </a:lnTo>
                  <a:lnTo>
                    <a:pt x="14445983" y="1384300"/>
                  </a:lnTo>
                  <a:lnTo>
                    <a:pt x="14401178" y="1397000"/>
                  </a:lnTo>
                  <a:lnTo>
                    <a:pt x="14355813" y="1397000"/>
                  </a:lnTo>
                  <a:lnTo>
                    <a:pt x="14309903" y="1409700"/>
                  </a:lnTo>
                  <a:lnTo>
                    <a:pt x="14263446" y="1409700"/>
                  </a:lnTo>
                  <a:lnTo>
                    <a:pt x="14216444" y="1422400"/>
                  </a:lnTo>
                  <a:lnTo>
                    <a:pt x="14168895" y="1422400"/>
                  </a:lnTo>
                  <a:lnTo>
                    <a:pt x="14072210" y="1447800"/>
                  </a:lnTo>
                  <a:lnTo>
                    <a:pt x="14023073" y="1447800"/>
                  </a:lnTo>
                  <a:lnTo>
                    <a:pt x="13973416" y="1460500"/>
                  </a:lnTo>
                  <a:lnTo>
                    <a:pt x="13923226" y="1460500"/>
                  </a:lnTo>
                  <a:lnTo>
                    <a:pt x="13872528" y="1473200"/>
                  </a:lnTo>
                  <a:lnTo>
                    <a:pt x="13821321" y="1473200"/>
                  </a:lnTo>
                  <a:lnTo>
                    <a:pt x="13769594" y="1485900"/>
                  </a:lnTo>
                  <a:lnTo>
                    <a:pt x="13717372" y="1485900"/>
                  </a:lnTo>
                  <a:lnTo>
                    <a:pt x="13664641" y="1498600"/>
                  </a:lnTo>
                  <a:lnTo>
                    <a:pt x="13611416" y="1498600"/>
                  </a:lnTo>
                  <a:lnTo>
                    <a:pt x="13557695" y="1511300"/>
                  </a:lnTo>
                  <a:lnTo>
                    <a:pt x="13503478" y="1511300"/>
                  </a:lnTo>
                  <a:lnTo>
                    <a:pt x="13448779" y="1524000"/>
                  </a:lnTo>
                  <a:lnTo>
                    <a:pt x="13393598" y="1524000"/>
                  </a:lnTo>
                  <a:lnTo>
                    <a:pt x="13337934" y="1536700"/>
                  </a:lnTo>
                  <a:lnTo>
                    <a:pt x="13281800" y="1536700"/>
                  </a:lnTo>
                  <a:lnTo>
                    <a:pt x="13225183" y="1549400"/>
                  </a:lnTo>
                  <a:lnTo>
                    <a:pt x="13168109" y="1549400"/>
                  </a:lnTo>
                  <a:lnTo>
                    <a:pt x="13110566" y="1562100"/>
                  </a:lnTo>
                  <a:lnTo>
                    <a:pt x="13052565" y="1562100"/>
                  </a:lnTo>
                  <a:lnTo>
                    <a:pt x="12994107" y="1574800"/>
                  </a:lnTo>
                  <a:lnTo>
                    <a:pt x="12935204" y="1574800"/>
                  </a:lnTo>
                  <a:lnTo>
                    <a:pt x="12875832" y="1587500"/>
                  </a:lnTo>
                  <a:lnTo>
                    <a:pt x="12816027" y="1587500"/>
                  </a:lnTo>
                  <a:lnTo>
                    <a:pt x="12755779" y="1600200"/>
                  </a:lnTo>
                  <a:lnTo>
                    <a:pt x="12633973" y="1600200"/>
                  </a:lnTo>
                  <a:lnTo>
                    <a:pt x="12572429" y="1612900"/>
                  </a:lnTo>
                  <a:lnTo>
                    <a:pt x="12510440" y="1612900"/>
                  </a:lnTo>
                  <a:lnTo>
                    <a:pt x="12448045" y="1625600"/>
                  </a:lnTo>
                  <a:lnTo>
                    <a:pt x="12385231" y="1625600"/>
                  </a:lnTo>
                  <a:lnTo>
                    <a:pt x="12321985" y="1638300"/>
                  </a:lnTo>
                  <a:lnTo>
                    <a:pt x="12258345" y="1638300"/>
                  </a:lnTo>
                  <a:lnTo>
                    <a:pt x="12194286" y="1651000"/>
                  </a:lnTo>
                  <a:lnTo>
                    <a:pt x="12064962" y="1651000"/>
                  </a:lnTo>
                  <a:lnTo>
                    <a:pt x="11999709" y="1663700"/>
                  </a:lnTo>
                  <a:lnTo>
                    <a:pt x="11934063" y="1663700"/>
                  </a:lnTo>
                  <a:lnTo>
                    <a:pt x="11868023" y="1676400"/>
                  </a:lnTo>
                  <a:lnTo>
                    <a:pt x="11734787" y="1676400"/>
                  </a:lnTo>
                  <a:lnTo>
                    <a:pt x="11667604" y="1689100"/>
                  </a:lnTo>
                  <a:lnTo>
                    <a:pt x="11600053" y="1689100"/>
                  </a:lnTo>
                  <a:lnTo>
                    <a:pt x="11532121" y="1701800"/>
                  </a:lnTo>
                  <a:lnTo>
                    <a:pt x="11395164" y="1701800"/>
                  </a:lnTo>
                  <a:lnTo>
                    <a:pt x="11326152" y="1714500"/>
                  </a:lnTo>
                  <a:lnTo>
                    <a:pt x="11256772" y="1714500"/>
                  </a:lnTo>
                  <a:lnTo>
                    <a:pt x="11187049" y="1727200"/>
                  </a:lnTo>
                  <a:lnTo>
                    <a:pt x="11046562" y="1727200"/>
                  </a:lnTo>
                  <a:lnTo>
                    <a:pt x="10975810" y="1739900"/>
                  </a:lnTo>
                  <a:lnTo>
                    <a:pt x="10833291" y="1739900"/>
                  </a:lnTo>
                  <a:lnTo>
                    <a:pt x="10761536" y="1752600"/>
                  </a:lnTo>
                  <a:lnTo>
                    <a:pt x="10617048" y="1752600"/>
                  </a:lnTo>
                  <a:lnTo>
                    <a:pt x="10544327" y="1765300"/>
                  </a:lnTo>
                  <a:lnTo>
                    <a:pt x="10397947" y="1765300"/>
                  </a:lnTo>
                  <a:lnTo>
                    <a:pt x="10324300" y="1778000"/>
                  </a:lnTo>
                  <a:lnTo>
                    <a:pt x="10176091" y="1778000"/>
                  </a:lnTo>
                  <a:lnTo>
                    <a:pt x="10101542" y="1790700"/>
                  </a:lnTo>
                  <a:lnTo>
                    <a:pt x="9951580" y="1790700"/>
                  </a:lnTo>
                  <a:lnTo>
                    <a:pt x="9876168" y="1803400"/>
                  </a:lnTo>
                  <a:lnTo>
                    <a:pt x="9648266" y="1803400"/>
                  </a:lnTo>
                  <a:lnTo>
                    <a:pt x="9571749" y="1816100"/>
                  </a:lnTo>
                  <a:lnTo>
                    <a:pt x="9340647" y="1816100"/>
                  </a:lnTo>
                  <a:lnTo>
                    <a:pt x="9263101" y="1828800"/>
                  </a:lnTo>
                  <a:lnTo>
                    <a:pt x="9028963" y="1828800"/>
                  </a:lnTo>
                  <a:lnTo>
                    <a:pt x="8950439" y="1841500"/>
                  </a:lnTo>
                  <a:lnTo>
                    <a:pt x="8695144" y="1841500"/>
                  </a:lnTo>
                  <a:lnTo>
                    <a:pt x="8597963" y="1854200"/>
                  </a:lnTo>
                  <a:lnTo>
                    <a:pt x="8308568" y="1854200"/>
                  </a:lnTo>
                  <a:lnTo>
                    <a:pt x="8212823" y="1866900"/>
                  </a:lnTo>
                  <a:lnTo>
                    <a:pt x="7646060" y="1866900"/>
                  </a:lnTo>
                  <a:lnTo>
                    <a:pt x="7552880" y="1879600"/>
                  </a:lnTo>
                  <a:lnTo>
                    <a:pt x="6113665" y="1879600"/>
                  </a:lnTo>
                  <a:lnTo>
                    <a:pt x="6027001" y="1866900"/>
                  </a:lnTo>
                  <a:lnTo>
                    <a:pt x="5515330" y="1866900"/>
                  </a:lnTo>
                  <a:lnTo>
                    <a:pt x="5431447" y="1854200"/>
                  </a:lnTo>
                  <a:lnTo>
                    <a:pt x="5099964" y="1854200"/>
                  </a:lnTo>
                  <a:lnTo>
                    <a:pt x="5018113" y="1841500"/>
                  </a:lnTo>
                  <a:lnTo>
                    <a:pt x="4775022" y="1841500"/>
                  </a:lnTo>
                  <a:lnTo>
                    <a:pt x="4694821" y="1828800"/>
                  </a:lnTo>
                  <a:lnTo>
                    <a:pt x="4535652" y="1828800"/>
                  </a:lnTo>
                  <a:lnTo>
                    <a:pt x="4456696" y="1816100"/>
                  </a:lnTo>
                  <a:lnTo>
                    <a:pt x="4222331" y="1816100"/>
                  </a:lnTo>
                  <a:lnTo>
                    <a:pt x="4145051" y="1803400"/>
                  </a:lnTo>
                  <a:lnTo>
                    <a:pt x="3991775" y="1803400"/>
                  </a:lnTo>
                  <a:lnTo>
                    <a:pt x="3915765" y="1790700"/>
                  </a:lnTo>
                  <a:lnTo>
                    <a:pt x="3840188" y="1790700"/>
                  </a:lnTo>
                  <a:lnTo>
                    <a:pt x="3765042" y="1778000"/>
                  </a:lnTo>
                  <a:lnTo>
                    <a:pt x="3616045" y="1778000"/>
                  </a:lnTo>
                  <a:lnTo>
                    <a:pt x="3542182" y="1765300"/>
                  </a:lnTo>
                  <a:lnTo>
                    <a:pt x="3468763" y="1765300"/>
                  </a:lnTo>
                  <a:lnTo>
                    <a:pt x="3395789" y="1752600"/>
                  </a:lnTo>
                  <a:lnTo>
                    <a:pt x="3251123" y="1752600"/>
                  </a:lnTo>
                  <a:lnTo>
                    <a:pt x="3179457" y="1739900"/>
                  </a:lnTo>
                  <a:lnTo>
                    <a:pt x="3108223" y="1739900"/>
                  </a:lnTo>
                  <a:lnTo>
                    <a:pt x="3037433" y="1727200"/>
                  </a:lnTo>
                  <a:lnTo>
                    <a:pt x="2967088" y="1727200"/>
                  </a:lnTo>
                  <a:lnTo>
                    <a:pt x="2897187" y="1714500"/>
                  </a:lnTo>
                  <a:lnTo>
                    <a:pt x="2758719" y="1714500"/>
                  </a:lnTo>
                  <a:lnTo>
                    <a:pt x="2690152" y="1701800"/>
                  </a:lnTo>
                  <a:lnTo>
                    <a:pt x="2622042" y="1701800"/>
                  </a:lnTo>
                  <a:lnTo>
                    <a:pt x="2554376" y="1689100"/>
                  </a:lnTo>
                  <a:lnTo>
                    <a:pt x="2487155" y="1689100"/>
                  </a:lnTo>
                  <a:lnTo>
                    <a:pt x="2420404" y="1676400"/>
                  </a:lnTo>
                  <a:lnTo>
                    <a:pt x="2354097" y="1676400"/>
                  </a:lnTo>
                  <a:lnTo>
                    <a:pt x="2288248" y="1663700"/>
                  </a:lnTo>
                  <a:lnTo>
                    <a:pt x="2222855" y="1663700"/>
                  </a:lnTo>
                  <a:lnTo>
                    <a:pt x="2157920" y="1651000"/>
                  </a:lnTo>
                  <a:lnTo>
                    <a:pt x="2093442" y="1651000"/>
                  </a:lnTo>
                  <a:lnTo>
                    <a:pt x="2029434" y="1638300"/>
                  </a:lnTo>
                  <a:lnTo>
                    <a:pt x="1965883" y="1638300"/>
                  </a:lnTo>
                  <a:lnTo>
                    <a:pt x="1902790" y="1625600"/>
                  </a:lnTo>
                  <a:lnTo>
                    <a:pt x="1840166" y="1625600"/>
                  </a:lnTo>
                  <a:lnTo>
                    <a:pt x="1778012" y="1612900"/>
                  </a:lnTo>
                  <a:lnTo>
                    <a:pt x="1716316" y="1612900"/>
                  </a:lnTo>
                  <a:lnTo>
                    <a:pt x="1594345" y="1587500"/>
                  </a:lnTo>
                  <a:lnTo>
                    <a:pt x="1534058" y="1587500"/>
                  </a:lnTo>
                  <a:lnTo>
                    <a:pt x="1474241" y="1574800"/>
                  </a:lnTo>
                  <a:lnTo>
                    <a:pt x="1414907" y="1574800"/>
                  </a:lnTo>
                  <a:lnTo>
                    <a:pt x="1356042" y="1562100"/>
                  </a:lnTo>
                  <a:lnTo>
                    <a:pt x="1297660" y="1562100"/>
                  </a:lnTo>
                  <a:lnTo>
                    <a:pt x="1239748" y="1549400"/>
                  </a:lnTo>
                  <a:lnTo>
                    <a:pt x="1182319" y="1549400"/>
                  </a:lnTo>
                  <a:lnTo>
                    <a:pt x="1068895" y="1524000"/>
                  </a:lnTo>
                  <a:lnTo>
                    <a:pt x="1012913" y="1524000"/>
                  </a:lnTo>
                  <a:lnTo>
                    <a:pt x="957414" y="1511300"/>
                  </a:lnTo>
                  <a:lnTo>
                    <a:pt x="902385" y="1511300"/>
                  </a:lnTo>
                  <a:lnTo>
                    <a:pt x="847864" y="1498600"/>
                  </a:lnTo>
                  <a:lnTo>
                    <a:pt x="793813" y="1498600"/>
                  </a:lnTo>
                  <a:lnTo>
                    <a:pt x="687197" y="1473200"/>
                  </a:lnTo>
                  <a:lnTo>
                    <a:pt x="634619" y="1473200"/>
                  </a:lnTo>
                  <a:lnTo>
                    <a:pt x="582536" y="1460500"/>
                  </a:lnTo>
                  <a:lnTo>
                    <a:pt x="530948" y="1460500"/>
                  </a:lnTo>
                  <a:lnTo>
                    <a:pt x="479856" y="1447800"/>
                  </a:lnTo>
                  <a:lnTo>
                    <a:pt x="429260" y="1447800"/>
                  </a:lnTo>
                  <a:lnTo>
                    <a:pt x="329565" y="1422400"/>
                  </a:lnTo>
                  <a:lnTo>
                    <a:pt x="280466" y="1422400"/>
                  </a:lnTo>
                  <a:lnTo>
                    <a:pt x="231863" y="1409700"/>
                  </a:lnTo>
                  <a:lnTo>
                    <a:pt x="183769" y="1409700"/>
                  </a:lnTo>
                  <a:lnTo>
                    <a:pt x="89090" y="1384300"/>
                  </a:lnTo>
                  <a:lnTo>
                    <a:pt x="42519" y="1384300"/>
                  </a:lnTo>
                  <a:lnTo>
                    <a:pt x="0" y="1371600"/>
                  </a:lnTo>
                  <a:lnTo>
                    <a:pt x="0" y="2768600"/>
                  </a:lnTo>
                  <a:lnTo>
                    <a:pt x="17348200" y="2768600"/>
                  </a:lnTo>
                  <a:lnTo>
                    <a:pt x="17348200" y="1879600"/>
                  </a:lnTo>
                  <a:lnTo>
                    <a:pt x="17348200" y="0"/>
                  </a:lnTo>
                  <a:close/>
                </a:path>
              </a:pathLst>
            </a:custGeom>
            <a:solidFill>
              <a:srgbClr val="6BB7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/>
            <p:cNvSpPr/>
            <p:nvPr/>
          </p:nvSpPr>
          <p:spPr>
            <a:xfrm>
              <a:off x="11112497" y="12650688"/>
              <a:ext cx="1397000" cy="263525"/>
            </a:xfrm>
            <a:custGeom>
              <a:avLst/>
              <a:gdLst/>
              <a:ahLst/>
              <a:cxnLst/>
              <a:rect l="l" t="t" r="r" b="b"/>
              <a:pathLst>
                <a:path w="1397000" h="263525">
                  <a:moveTo>
                    <a:pt x="698500" y="0"/>
                  </a:moveTo>
                  <a:lnTo>
                    <a:pt x="622392" y="772"/>
                  </a:lnTo>
                  <a:lnTo>
                    <a:pt x="548657" y="3038"/>
                  </a:lnTo>
                  <a:lnTo>
                    <a:pt x="477723" y="6715"/>
                  </a:lnTo>
                  <a:lnTo>
                    <a:pt x="410014" y="11725"/>
                  </a:lnTo>
                  <a:lnTo>
                    <a:pt x="345957" y="17985"/>
                  </a:lnTo>
                  <a:lnTo>
                    <a:pt x="285978" y="25417"/>
                  </a:lnTo>
                  <a:lnTo>
                    <a:pt x="230504" y="33939"/>
                  </a:lnTo>
                  <a:lnTo>
                    <a:pt x="179959" y="43471"/>
                  </a:lnTo>
                  <a:lnTo>
                    <a:pt x="134772" y="53934"/>
                  </a:lnTo>
                  <a:lnTo>
                    <a:pt x="95367" y="65246"/>
                  </a:lnTo>
                  <a:lnTo>
                    <a:pt x="35610" y="90097"/>
                  </a:lnTo>
                  <a:lnTo>
                    <a:pt x="4098" y="117382"/>
                  </a:lnTo>
                  <a:lnTo>
                    <a:pt x="0" y="131737"/>
                  </a:lnTo>
                  <a:lnTo>
                    <a:pt x="4098" y="146091"/>
                  </a:lnTo>
                  <a:lnTo>
                    <a:pt x="35610" y="173375"/>
                  </a:lnTo>
                  <a:lnTo>
                    <a:pt x="95367" y="198224"/>
                  </a:lnTo>
                  <a:lnTo>
                    <a:pt x="134772" y="209535"/>
                  </a:lnTo>
                  <a:lnTo>
                    <a:pt x="179959" y="219996"/>
                  </a:lnTo>
                  <a:lnTo>
                    <a:pt x="230504" y="229527"/>
                  </a:lnTo>
                  <a:lnTo>
                    <a:pt x="285978" y="238048"/>
                  </a:lnTo>
                  <a:lnTo>
                    <a:pt x="345957" y="245479"/>
                  </a:lnTo>
                  <a:lnTo>
                    <a:pt x="410014" y="251738"/>
                  </a:lnTo>
                  <a:lnTo>
                    <a:pt x="477723" y="256746"/>
                  </a:lnTo>
                  <a:lnTo>
                    <a:pt x="548657" y="260423"/>
                  </a:lnTo>
                  <a:lnTo>
                    <a:pt x="622392" y="262688"/>
                  </a:lnTo>
                  <a:lnTo>
                    <a:pt x="698500" y="263461"/>
                  </a:lnTo>
                  <a:lnTo>
                    <a:pt x="774610" y="262688"/>
                  </a:lnTo>
                  <a:lnTo>
                    <a:pt x="848345" y="260423"/>
                  </a:lnTo>
                  <a:lnTo>
                    <a:pt x="919281" y="256746"/>
                  </a:lnTo>
                  <a:lnTo>
                    <a:pt x="986991" y="251738"/>
                  </a:lnTo>
                  <a:lnTo>
                    <a:pt x="1051048" y="245479"/>
                  </a:lnTo>
                  <a:lnTo>
                    <a:pt x="1111026" y="238048"/>
                  </a:lnTo>
                  <a:lnTo>
                    <a:pt x="1166500" y="229527"/>
                  </a:lnTo>
                  <a:lnTo>
                    <a:pt x="1217044" y="219996"/>
                  </a:lnTo>
                  <a:lnTo>
                    <a:pt x="1262231" y="209535"/>
                  </a:lnTo>
                  <a:lnTo>
                    <a:pt x="1301635" y="198224"/>
                  </a:lnTo>
                  <a:lnTo>
                    <a:pt x="1361390" y="173375"/>
                  </a:lnTo>
                  <a:lnTo>
                    <a:pt x="1392901" y="146091"/>
                  </a:lnTo>
                  <a:lnTo>
                    <a:pt x="1397000" y="131737"/>
                  </a:lnTo>
                  <a:lnTo>
                    <a:pt x="1392901" y="117382"/>
                  </a:lnTo>
                  <a:lnTo>
                    <a:pt x="1361390" y="90097"/>
                  </a:lnTo>
                  <a:lnTo>
                    <a:pt x="1301635" y="65246"/>
                  </a:lnTo>
                  <a:lnTo>
                    <a:pt x="1262231" y="53934"/>
                  </a:lnTo>
                  <a:lnTo>
                    <a:pt x="1217044" y="43471"/>
                  </a:lnTo>
                  <a:lnTo>
                    <a:pt x="1166500" y="33939"/>
                  </a:lnTo>
                  <a:lnTo>
                    <a:pt x="1111026" y="25417"/>
                  </a:lnTo>
                  <a:lnTo>
                    <a:pt x="1051048" y="17985"/>
                  </a:lnTo>
                  <a:lnTo>
                    <a:pt x="986991" y="11725"/>
                  </a:lnTo>
                  <a:lnTo>
                    <a:pt x="919281" y="6715"/>
                  </a:lnTo>
                  <a:lnTo>
                    <a:pt x="848345" y="3038"/>
                  </a:lnTo>
                  <a:lnTo>
                    <a:pt x="774610" y="772"/>
                  </a:lnTo>
                  <a:lnTo>
                    <a:pt x="698500" y="0"/>
                  </a:lnTo>
                  <a:close/>
                </a:path>
              </a:pathLst>
            </a:custGeom>
            <a:solidFill>
              <a:srgbClr val="6BB747">
                <a:alpha val="63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/>
            <p:cNvSpPr/>
            <p:nvPr/>
          </p:nvSpPr>
          <p:spPr>
            <a:xfrm>
              <a:off x="13360387" y="11957913"/>
              <a:ext cx="1384300" cy="829944"/>
            </a:xfrm>
            <a:custGeom>
              <a:avLst/>
              <a:gdLst/>
              <a:ahLst/>
              <a:cxnLst/>
              <a:rect l="l" t="t" r="r" b="b"/>
              <a:pathLst>
                <a:path w="1384300" h="829945">
                  <a:moveTo>
                    <a:pt x="317500" y="790359"/>
                  </a:moveTo>
                  <a:lnTo>
                    <a:pt x="305028" y="775169"/>
                  </a:lnTo>
                  <a:lnTo>
                    <a:pt x="271005" y="762762"/>
                  </a:lnTo>
                  <a:lnTo>
                    <a:pt x="220548" y="754405"/>
                  </a:lnTo>
                  <a:lnTo>
                    <a:pt x="158750" y="751332"/>
                  </a:lnTo>
                  <a:lnTo>
                    <a:pt x="96964" y="754405"/>
                  </a:lnTo>
                  <a:lnTo>
                    <a:pt x="46507" y="762762"/>
                  </a:lnTo>
                  <a:lnTo>
                    <a:pt x="12484" y="775169"/>
                  </a:lnTo>
                  <a:lnTo>
                    <a:pt x="0" y="790359"/>
                  </a:lnTo>
                  <a:lnTo>
                    <a:pt x="12484" y="805548"/>
                  </a:lnTo>
                  <a:lnTo>
                    <a:pt x="46507" y="817956"/>
                  </a:lnTo>
                  <a:lnTo>
                    <a:pt x="96964" y="826325"/>
                  </a:lnTo>
                  <a:lnTo>
                    <a:pt x="158750" y="829386"/>
                  </a:lnTo>
                  <a:lnTo>
                    <a:pt x="220548" y="826325"/>
                  </a:lnTo>
                  <a:lnTo>
                    <a:pt x="271005" y="817956"/>
                  </a:lnTo>
                  <a:lnTo>
                    <a:pt x="305028" y="805548"/>
                  </a:lnTo>
                  <a:lnTo>
                    <a:pt x="317500" y="790359"/>
                  </a:lnTo>
                  <a:close/>
                </a:path>
                <a:path w="1384300" h="829945">
                  <a:moveTo>
                    <a:pt x="1384300" y="29273"/>
                  </a:moveTo>
                  <a:lnTo>
                    <a:pt x="1368336" y="17881"/>
                  </a:lnTo>
                  <a:lnTo>
                    <a:pt x="1324787" y="8572"/>
                  </a:lnTo>
                  <a:lnTo>
                    <a:pt x="1260208" y="2298"/>
                  </a:lnTo>
                  <a:lnTo>
                    <a:pt x="1181100" y="0"/>
                  </a:lnTo>
                  <a:lnTo>
                    <a:pt x="1102017" y="2298"/>
                  </a:lnTo>
                  <a:lnTo>
                    <a:pt x="1037424" y="8572"/>
                  </a:lnTo>
                  <a:lnTo>
                    <a:pt x="993876" y="17881"/>
                  </a:lnTo>
                  <a:lnTo>
                    <a:pt x="977900" y="29273"/>
                  </a:lnTo>
                  <a:lnTo>
                    <a:pt x="993876" y="40665"/>
                  </a:lnTo>
                  <a:lnTo>
                    <a:pt x="1037424" y="49961"/>
                  </a:lnTo>
                  <a:lnTo>
                    <a:pt x="1102017" y="56235"/>
                  </a:lnTo>
                  <a:lnTo>
                    <a:pt x="1181100" y="58547"/>
                  </a:lnTo>
                  <a:lnTo>
                    <a:pt x="1260208" y="56235"/>
                  </a:lnTo>
                  <a:lnTo>
                    <a:pt x="1324787" y="49961"/>
                  </a:lnTo>
                  <a:lnTo>
                    <a:pt x="1368336" y="40665"/>
                  </a:lnTo>
                  <a:lnTo>
                    <a:pt x="1384300" y="29273"/>
                  </a:lnTo>
                  <a:close/>
                </a:path>
              </a:pathLst>
            </a:custGeom>
            <a:solidFill>
              <a:srgbClr val="6BB74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/>
            <p:cNvSpPr/>
            <p:nvPr/>
          </p:nvSpPr>
          <p:spPr>
            <a:xfrm>
              <a:off x="15417798" y="10630874"/>
              <a:ext cx="1003300" cy="156210"/>
            </a:xfrm>
            <a:custGeom>
              <a:avLst/>
              <a:gdLst/>
              <a:ahLst/>
              <a:cxnLst/>
              <a:rect l="l" t="t" r="r" b="b"/>
              <a:pathLst>
                <a:path w="1003300" h="156209">
                  <a:moveTo>
                    <a:pt x="501650" y="0"/>
                  </a:moveTo>
                  <a:lnTo>
                    <a:pt x="427520" y="846"/>
                  </a:lnTo>
                  <a:lnTo>
                    <a:pt x="356767" y="3304"/>
                  </a:lnTo>
                  <a:lnTo>
                    <a:pt x="290168" y="7253"/>
                  </a:lnTo>
                  <a:lnTo>
                    <a:pt x="228497" y="12572"/>
                  </a:lnTo>
                  <a:lnTo>
                    <a:pt x="172532" y="19142"/>
                  </a:lnTo>
                  <a:lnTo>
                    <a:pt x="123047" y="26841"/>
                  </a:lnTo>
                  <a:lnTo>
                    <a:pt x="80819" y="35549"/>
                  </a:lnTo>
                  <a:lnTo>
                    <a:pt x="21239" y="55508"/>
                  </a:lnTo>
                  <a:lnTo>
                    <a:pt x="0" y="78054"/>
                  </a:lnTo>
                  <a:lnTo>
                    <a:pt x="5439" y="89590"/>
                  </a:lnTo>
                  <a:lnTo>
                    <a:pt x="46625" y="110963"/>
                  </a:lnTo>
                  <a:lnTo>
                    <a:pt x="123047" y="129266"/>
                  </a:lnTo>
                  <a:lnTo>
                    <a:pt x="172532" y="136965"/>
                  </a:lnTo>
                  <a:lnTo>
                    <a:pt x="228497" y="143535"/>
                  </a:lnTo>
                  <a:lnTo>
                    <a:pt x="290168" y="148855"/>
                  </a:lnTo>
                  <a:lnTo>
                    <a:pt x="356767" y="152804"/>
                  </a:lnTo>
                  <a:lnTo>
                    <a:pt x="427520" y="155262"/>
                  </a:lnTo>
                  <a:lnTo>
                    <a:pt x="501650" y="156108"/>
                  </a:lnTo>
                  <a:lnTo>
                    <a:pt x="575779" y="155262"/>
                  </a:lnTo>
                  <a:lnTo>
                    <a:pt x="646532" y="152804"/>
                  </a:lnTo>
                  <a:lnTo>
                    <a:pt x="713131" y="148855"/>
                  </a:lnTo>
                  <a:lnTo>
                    <a:pt x="774802" y="143535"/>
                  </a:lnTo>
                  <a:lnTo>
                    <a:pt x="830767" y="136965"/>
                  </a:lnTo>
                  <a:lnTo>
                    <a:pt x="880252" y="129266"/>
                  </a:lnTo>
                  <a:lnTo>
                    <a:pt x="922480" y="120559"/>
                  </a:lnTo>
                  <a:lnTo>
                    <a:pt x="982060" y="100600"/>
                  </a:lnTo>
                  <a:lnTo>
                    <a:pt x="1003300" y="78054"/>
                  </a:lnTo>
                  <a:lnTo>
                    <a:pt x="997860" y="66518"/>
                  </a:lnTo>
                  <a:lnTo>
                    <a:pt x="956674" y="45144"/>
                  </a:lnTo>
                  <a:lnTo>
                    <a:pt x="880252" y="26841"/>
                  </a:lnTo>
                  <a:lnTo>
                    <a:pt x="830767" y="19142"/>
                  </a:lnTo>
                  <a:lnTo>
                    <a:pt x="774802" y="12572"/>
                  </a:lnTo>
                  <a:lnTo>
                    <a:pt x="713131" y="7253"/>
                  </a:lnTo>
                  <a:lnTo>
                    <a:pt x="646532" y="3304"/>
                  </a:lnTo>
                  <a:lnTo>
                    <a:pt x="575779" y="846"/>
                  </a:lnTo>
                  <a:lnTo>
                    <a:pt x="501650" y="0"/>
                  </a:lnTo>
                  <a:close/>
                </a:path>
              </a:pathLst>
            </a:custGeom>
            <a:solidFill>
              <a:srgbClr val="6BB747">
                <a:alpha val="63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/>
            <p:cNvSpPr/>
            <p:nvPr/>
          </p:nvSpPr>
          <p:spPr>
            <a:xfrm>
              <a:off x="622376" y="9938079"/>
              <a:ext cx="7277100" cy="234950"/>
            </a:xfrm>
            <a:custGeom>
              <a:avLst/>
              <a:gdLst/>
              <a:ahLst/>
              <a:cxnLst/>
              <a:rect l="l" t="t" r="r" b="b"/>
              <a:pathLst>
                <a:path w="7277100" h="234950">
                  <a:moveTo>
                    <a:pt x="1117434" y="163525"/>
                  </a:moveTo>
                  <a:lnTo>
                    <a:pt x="1074204" y="132562"/>
                  </a:lnTo>
                  <a:lnTo>
                    <a:pt x="1002080" y="114287"/>
                  </a:lnTo>
                  <a:lnTo>
                    <a:pt x="955027" y="106159"/>
                  </a:lnTo>
                  <a:lnTo>
                    <a:pt x="901522" y="98856"/>
                  </a:lnTo>
                  <a:lnTo>
                    <a:pt x="842225" y="92468"/>
                  </a:lnTo>
                  <a:lnTo>
                    <a:pt x="777798" y="87083"/>
                  </a:lnTo>
                  <a:lnTo>
                    <a:pt x="708926" y="82829"/>
                  </a:lnTo>
                  <a:lnTo>
                    <a:pt x="636257" y="79781"/>
                  </a:lnTo>
                  <a:lnTo>
                    <a:pt x="560463" y="78066"/>
                  </a:lnTo>
                  <a:lnTo>
                    <a:pt x="484632" y="77774"/>
                  </a:lnTo>
                  <a:lnTo>
                    <a:pt x="411873" y="78892"/>
                  </a:lnTo>
                  <a:lnTo>
                    <a:pt x="342849" y="81330"/>
                  </a:lnTo>
                  <a:lnTo>
                    <a:pt x="278231" y="85001"/>
                  </a:lnTo>
                  <a:lnTo>
                    <a:pt x="218681" y="89814"/>
                  </a:lnTo>
                  <a:lnTo>
                    <a:pt x="164884" y="95707"/>
                  </a:lnTo>
                  <a:lnTo>
                    <a:pt x="117487" y="102577"/>
                  </a:lnTo>
                  <a:lnTo>
                    <a:pt x="77165" y="110350"/>
                  </a:lnTo>
                  <a:lnTo>
                    <a:pt x="20421" y="128244"/>
                  </a:lnTo>
                  <a:lnTo>
                    <a:pt x="0" y="148729"/>
                  </a:lnTo>
                  <a:lnTo>
                    <a:pt x="4864" y="159385"/>
                  </a:lnTo>
                  <a:lnTo>
                    <a:pt x="43230" y="179692"/>
                  </a:lnTo>
                  <a:lnTo>
                    <a:pt x="115354" y="197954"/>
                  </a:lnTo>
                  <a:lnTo>
                    <a:pt x="162407" y="206082"/>
                  </a:lnTo>
                  <a:lnTo>
                    <a:pt x="215912" y="213385"/>
                  </a:lnTo>
                  <a:lnTo>
                    <a:pt x="275209" y="219786"/>
                  </a:lnTo>
                  <a:lnTo>
                    <a:pt x="339636" y="225158"/>
                  </a:lnTo>
                  <a:lnTo>
                    <a:pt x="408508" y="229412"/>
                  </a:lnTo>
                  <a:lnTo>
                    <a:pt x="481177" y="232460"/>
                  </a:lnTo>
                  <a:lnTo>
                    <a:pt x="556971" y="234175"/>
                  </a:lnTo>
                  <a:lnTo>
                    <a:pt x="632802" y="234467"/>
                  </a:lnTo>
                  <a:lnTo>
                    <a:pt x="705561" y="233349"/>
                  </a:lnTo>
                  <a:lnTo>
                    <a:pt x="774585" y="230924"/>
                  </a:lnTo>
                  <a:lnTo>
                    <a:pt x="839203" y="227253"/>
                  </a:lnTo>
                  <a:lnTo>
                    <a:pt x="898753" y="222427"/>
                  </a:lnTo>
                  <a:lnTo>
                    <a:pt x="952550" y="216547"/>
                  </a:lnTo>
                  <a:lnTo>
                    <a:pt x="999947" y="209677"/>
                  </a:lnTo>
                  <a:lnTo>
                    <a:pt x="1040269" y="201904"/>
                  </a:lnTo>
                  <a:lnTo>
                    <a:pt x="1097013" y="184010"/>
                  </a:lnTo>
                  <a:lnTo>
                    <a:pt x="1117434" y="163525"/>
                  </a:lnTo>
                  <a:close/>
                </a:path>
                <a:path w="7277100" h="234950">
                  <a:moveTo>
                    <a:pt x="1562023" y="39027"/>
                  </a:moveTo>
                  <a:lnTo>
                    <a:pt x="1521587" y="15976"/>
                  </a:lnTo>
                  <a:lnTo>
                    <a:pt x="1476222" y="7531"/>
                  </a:lnTo>
                  <a:lnTo>
                    <a:pt x="1418704" y="1993"/>
                  </a:lnTo>
                  <a:lnTo>
                    <a:pt x="1352473" y="0"/>
                  </a:lnTo>
                  <a:lnTo>
                    <a:pt x="1286230" y="1993"/>
                  </a:lnTo>
                  <a:lnTo>
                    <a:pt x="1228712" y="7531"/>
                  </a:lnTo>
                  <a:lnTo>
                    <a:pt x="1183347" y="15976"/>
                  </a:lnTo>
                  <a:lnTo>
                    <a:pt x="1153604" y="26695"/>
                  </a:lnTo>
                  <a:lnTo>
                    <a:pt x="1142923" y="39027"/>
                  </a:lnTo>
                  <a:lnTo>
                    <a:pt x="1153604" y="51358"/>
                  </a:lnTo>
                  <a:lnTo>
                    <a:pt x="1183347" y="62077"/>
                  </a:lnTo>
                  <a:lnTo>
                    <a:pt x="1228712" y="70523"/>
                  </a:lnTo>
                  <a:lnTo>
                    <a:pt x="1286230" y="76060"/>
                  </a:lnTo>
                  <a:lnTo>
                    <a:pt x="1352473" y="78054"/>
                  </a:lnTo>
                  <a:lnTo>
                    <a:pt x="1418704" y="76060"/>
                  </a:lnTo>
                  <a:lnTo>
                    <a:pt x="1476222" y="70523"/>
                  </a:lnTo>
                  <a:lnTo>
                    <a:pt x="1521587" y="62077"/>
                  </a:lnTo>
                  <a:lnTo>
                    <a:pt x="1551330" y="51358"/>
                  </a:lnTo>
                  <a:lnTo>
                    <a:pt x="1562023" y="39027"/>
                  </a:lnTo>
                  <a:close/>
                </a:path>
                <a:path w="7277100" h="234950">
                  <a:moveTo>
                    <a:pt x="7277024" y="146367"/>
                  </a:moveTo>
                  <a:lnTo>
                    <a:pt x="7236409" y="121678"/>
                  </a:lnTo>
                  <a:lnTo>
                    <a:pt x="7168934" y="107340"/>
                  </a:lnTo>
                  <a:lnTo>
                    <a:pt x="7124776" y="101003"/>
                  </a:lnTo>
                  <a:lnTo>
                    <a:pt x="7074408" y="95300"/>
                  </a:lnTo>
                  <a:lnTo>
                    <a:pt x="7018414" y="90297"/>
                  </a:lnTo>
                  <a:lnTo>
                    <a:pt x="6957352" y="86055"/>
                  </a:lnTo>
                  <a:lnTo>
                    <a:pt x="6891795" y="82651"/>
                  </a:lnTo>
                  <a:lnTo>
                    <a:pt x="6822300" y="80149"/>
                  </a:lnTo>
                  <a:lnTo>
                    <a:pt x="6749440" y="78587"/>
                  </a:lnTo>
                  <a:lnTo>
                    <a:pt x="6673774" y="78054"/>
                  </a:lnTo>
                  <a:lnTo>
                    <a:pt x="6598094" y="78587"/>
                  </a:lnTo>
                  <a:lnTo>
                    <a:pt x="6525234" y="80149"/>
                  </a:lnTo>
                  <a:lnTo>
                    <a:pt x="6455740" y="82651"/>
                  </a:lnTo>
                  <a:lnTo>
                    <a:pt x="6390170" y="86055"/>
                  </a:lnTo>
                  <a:lnTo>
                    <a:pt x="6329121" y="90297"/>
                  </a:lnTo>
                  <a:lnTo>
                    <a:pt x="6273127" y="95300"/>
                  </a:lnTo>
                  <a:lnTo>
                    <a:pt x="6222758" y="101003"/>
                  </a:lnTo>
                  <a:lnTo>
                    <a:pt x="6178601" y="107340"/>
                  </a:lnTo>
                  <a:lnTo>
                    <a:pt x="6111125" y="121678"/>
                  </a:lnTo>
                  <a:lnTo>
                    <a:pt x="6075223" y="137807"/>
                  </a:lnTo>
                  <a:lnTo>
                    <a:pt x="6070524" y="146367"/>
                  </a:lnTo>
                  <a:lnTo>
                    <a:pt x="6075223" y="154940"/>
                  </a:lnTo>
                  <a:lnTo>
                    <a:pt x="6111125" y="171056"/>
                  </a:lnTo>
                  <a:lnTo>
                    <a:pt x="6178601" y="185394"/>
                  </a:lnTo>
                  <a:lnTo>
                    <a:pt x="6222758" y="191731"/>
                  </a:lnTo>
                  <a:lnTo>
                    <a:pt x="6273127" y="197434"/>
                  </a:lnTo>
                  <a:lnTo>
                    <a:pt x="6329121" y="202438"/>
                  </a:lnTo>
                  <a:lnTo>
                    <a:pt x="6390170" y="206667"/>
                  </a:lnTo>
                  <a:lnTo>
                    <a:pt x="6455740" y="210070"/>
                  </a:lnTo>
                  <a:lnTo>
                    <a:pt x="6525234" y="212585"/>
                  </a:lnTo>
                  <a:lnTo>
                    <a:pt x="6598094" y="214134"/>
                  </a:lnTo>
                  <a:lnTo>
                    <a:pt x="6673774" y="214668"/>
                  </a:lnTo>
                  <a:lnTo>
                    <a:pt x="6749440" y="214134"/>
                  </a:lnTo>
                  <a:lnTo>
                    <a:pt x="6822300" y="212585"/>
                  </a:lnTo>
                  <a:lnTo>
                    <a:pt x="6891795" y="210070"/>
                  </a:lnTo>
                  <a:lnTo>
                    <a:pt x="6957352" y="206667"/>
                  </a:lnTo>
                  <a:lnTo>
                    <a:pt x="7018414" y="202438"/>
                  </a:lnTo>
                  <a:lnTo>
                    <a:pt x="7074408" y="197434"/>
                  </a:lnTo>
                  <a:lnTo>
                    <a:pt x="7124776" y="191731"/>
                  </a:lnTo>
                  <a:lnTo>
                    <a:pt x="7168934" y="185394"/>
                  </a:lnTo>
                  <a:lnTo>
                    <a:pt x="7236409" y="171056"/>
                  </a:lnTo>
                  <a:lnTo>
                    <a:pt x="7272312" y="154940"/>
                  </a:lnTo>
                  <a:lnTo>
                    <a:pt x="7277024" y="146367"/>
                  </a:lnTo>
                  <a:close/>
                </a:path>
              </a:pathLst>
            </a:custGeom>
            <a:solidFill>
              <a:srgbClr val="A7E266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5" name="object 65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9349490" y="10049799"/>
              <a:ext cx="402233" cy="191696"/>
            </a:xfrm>
            <a:prstGeom prst="rect">
              <a:avLst/>
            </a:prstGeom>
          </p:spPr>
        </p:pic>
        <p:pic>
          <p:nvPicPr>
            <p:cNvPr id="66" name="object 66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295390" y="11045075"/>
              <a:ext cx="402233" cy="191696"/>
            </a:xfrm>
            <a:prstGeom prst="rect">
              <a:avLst/>
            </a:prstGeom>
          </p:spPr>
        </p:pic>
        <p:pic>
          <p:nvPicPr>
            <p:cNvPr id="67" name="object 67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594089" y="9763354"/>
              <a:ext cx="402235" cy="191696"/>
            </a:xfrm>
            <a:prstGeom prst="rect">
              <a:avLst/>
            </a:prstGeom>
          </p:spPr>
        </p:pic>
        <p:sp>
          <p:nvSpPr>
            <p:cNvPr id="68" name="object 68"/>
            <p:cNvSpPr/>
            <p:nvPr/>
          </p:nvSpPr>
          <p:spPr>
            <a:xfrm>
              <a:off x="5364570" y="12985453"/>
              <a:ext cx="165100" cy="45085"/>
            </a:xfrm>
            <a:custGeom>
              <a:avLst/>
              <a:gdLst/>
              <a:ahLst/>
              <a:cxnLst/>
              <a:rect l="l" t="t" r="r" b="b"/>
              <a:pathLst>
                <a:path w="165100" h="45084">
                  <a:moveTo>
                    <a:pt x="34315" y="0"/>
                  </a:moveTo>
                  <a:lnTo>
                    <a:pt x="0" y="16970"/>
                  </a:lnTo>
                  <a:lnTo>
                    <a:pt x="15891" y="44746"/>
                  </a:lnTo>
                  <a:lnTo>
                    <a:pt x="165104" y="44746"/>
                  </a:lnTo>
                  <a:lnTo>
                    <a:pt x="152865" y="35546"/>
                  </a:lnTo>
                  <a:lnTo>
                    <a:pt x="34315" y="0"/>
                  </a:lnTo>
                  <a:close/>
                </a:path>
              </a:pathLst>
            </a:custGeom>
            <a:solidFill>
              <a:srgbClr val="6BB74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9" name="object 69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5562688" y="11093866"/>
              <a:ext cx="402235" cy="191696"/>
            </a:xfrm>
            <a:prstGeom prst="rect">
              <a:avLst/>
            </a:prstGeom>
          </p:spPr>
        </p:pic>
        <p:pic>
          <p:nvPicPr>
            <p:cNvPr id="70" name="object 70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790788" y="11123136"/>
              <a:ext cx="402235" cy="191707"/>
            </a:xfrm>
            <a:prstGeom prst="rect">
              <a:avLst/>
            </a:prstGeom>
          </p:spPr>
        </p:pic>
        <p:pic>
          <p:nvPicPr>
            <p:cNvPr id="71" name="object 71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211849" y="8986951"/>
              <a:ext cx="318820" cy="151938"/>
            </a:xfrm>
            <a:prstGeom prst="rect">
              <a:avLst/>
            </a:prstGeom>
          </p:spPr>
        </p:pic>
        <p:pic>
          <p:nvPicPr>
            <p:cNvPr id="72" name="object 72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5900949" y="9016221"/>
              <a:ext cx="318820" cy="151938"/>
            </a:xfrm>
            <a:prstGeom prst="rect">
              <a:avLst/>
            </a:prstGeom>
          </p:spPr>
        </p:pic>
        <p:pic>
          <p:nvPicPr>
            <p:cNvPr id="73" name="object 73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489449" y="9162581"/>
              <a:ext cx="318821" cy="151951"/>
            </a:xfrm>
            <a:prstGeom prst="rect">
              <a:avLst/>
            </a:prstGeom>
          </p:spPr>
        </p:pic>
        <p:sp>
          <p:nvSpPr>
            <p:cNvPr id="74" name="object 74"/>
            <p:cNvSpPr/>
            <p:nvPr/>
          </p:nvSpPr>
          <p:spPr>
            <a:xfrm>
              <a:off x="14414488" y="9733178"/>
              <a:ext cx="2425700" cy="205104"/>
            </a:xfrm>
            <a:custGeom>
              <a:avLst/>
              <a:gdLst/>
              <a:ahLst/>
              <a:cxnLst/>
              <a:rect l="l" t="t" r="r" b="b"/>
              <a:pathLst>
                <a:path w="2425700" h="205104">
                  <a:moveTo>
                    <a:pt x="431800" y="48780"/>
                  </a:moveTo>
                  <a:lnTo>
                    <a:pt x="390144" y="19977"/>
                  </a:lnTo>
                  <a:lnTo>
                    <a:pt x="343408" y="9410"/>
                  </a:lnTo>
                  <a:lnTo>
                    <a:pt x="284149" y="2489"/>
                  </a:lnTo>
                  <a:lnTo>
                    <a:pt x="215900" y="0"/>
                  </a:lnTo>
                  <a:lnTo>
                    <a:pt x="147662" y="2489"/>
                  </a:lnTo>
                  <a:lnTo>
                    <a:pt x="88392" y="9410"/>
                  </a:lnTo>
                  <a:lnTo>
                    <a:pt x="41656" y="19977"/>
                  </a:lnTo>
                  <a:lnTo>
                    <a:pt x="11010" y="33362"/>
                  </a:lnTo>
                  <a:lnTo>
                    <a:pt x="0" y="48780"/>
                  </a:lnTo>
                  <a:lnTo>
                    <a:pt x="11010" y="64198"/>
                  </a:lnTo>
                  <a:lnTo>
                    <a:pt x="41656" y="77597"/>
                  </a:lnTo>
                  <a:lnTo>
                    <a:pt x="88392" y="88163"/>
                  </a:lnTo>
                  <a:lnTo>
                    <a:pt x="147662" y="95084"/>
                  </a:lnTo>
                  <a:lnTo>
                    <a:pt x="215900" y="97574"/>
                  </a:lnTo>
                  <a:lnTo>
                    <a:pt x="284149" y="95084"/>
                  </a:lnTo>
                  <a:lnTo>
                    <a:pt x="343408" y="88163"/>
                  </a:lnTo>
                  <a:lnTo>
                    <a:pt x="390144" y="77597"/>
                  </a:lnTo>
                  <a:lnTo>
                    <a:pt x="420801" y="64198"/>
                  </a:lnTo>
                  <a:lnTo>
                    <a:pt x="431800" y="48780"/>
                  </a:lnTo>
                  <a:close/>
                </a:path>
                <a:path w="2425700" h="205104">
                  <a:moveTo>
                    <a:pt x="2425700" y="151231"/>
                  </a:moveTo>
                  <a:lnTo>
                    <a:pt x="2391499" y="127635"/>
                  </a:lnTo>
                  <a:lnTo>
                    <a:pt x="2351773" y="117665"/>
                  </a:lnTo>
                  <a:lnTo>
                    <a:pt x="2299652" y="109359"/>
                  </a:lnTo>
                  <a:lnTo>
                    <a:pt x="2237168" y="103022"/>
                  </a:lnTo>
                  <a:lnTo>
                    <a:pt x="2166328" y="98983"/>
                  </a:lnTo>
                  <a:lnTo>
                    <a:pt x="2089150" y="97561"/>
                  </a:lnTo>
                  <a:lnTo>
                    <a:pt x="2011984" y="98983"/>
                  </a:lnTo>
                  <a:lnTo>
                    <a:pt x="1941156" y="103022"/>
                  </a:lnTo>
                  <a:lnTo>
                    <a:pt x="1878660" y="109359"/>
                  </a:lnTo>
                  <a:lnTo>
                    <a:pt x="1826539" y="117665"/>
                  </a:lnTo>
                  <a:lnTo>
                    <a:pt x="1786813" y="127635"/>
                  </a:lnTo>
                  <a:lnTo>
                    <a:pt x="1752600" y="151231"/>
                  </a:lnTo>
                  <a:lnTo>
                    <a:pt x="1761490" y="163537"/>
                  </a:lnTo>
                  <a:lnTo>
                    <a:pt x="1826539" y="184797"/>
                  </a:lnTo>
                  <a:lnTo>
                    <a:pt x="1878660" y="193116"/>
                  </a:lnTo>
                  <a:lnTo>
                    <a:pt x="1941156" y="199453"/>
                  </a:lnTo>
                  <a:lnTo>
                    <a:pt x="2011984" y="203492"/>
                  </a:lnTo>
                  <a:lnTo>
                    <a:pt x="2089150" y="204901"/>
                  </a:lnTo>
                  <a:lnTo>
                    <a:pt x="2166328" y="203492"/>
                  </a:lnTo>
                  <a:lnTo>
                    <a:pt x="2237168" y="199453"/>
                  </a:lnTo>
                  <a:lnTo>
                    <a:pt x="2299652" y="193116"/>
                  </a:lnTo>
                  <a:lnTo>
                    <a:pt x="2351773" y="184797"/>
                  </a:lnTo>
                  <a:lnTo>
                    <a:pt x="2391499" y="174840"/>
                  </a:lnTo>
                  <a:lnTo>
                    <a:pt x="2425700" y="151231"/>
                  </a:lnTo>
                  <a:close/>
                </a:path>
              </a:pathLst>
            </a:custGeom>
            <a:solidFill>
              <a:srgbClr val="77C457">
                <a:alpha val="6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5" name="object 75"/>
            <p:cNvSpPr/>
            <p:nvPr/>
          </p:nvSpPr>
          <p:spPr>
            <a:xfrm>
              <a:off x="12776198" y="9938073"/>
              <a:ext cx="342900" cy="39370"/>
            </a:xfrm>
            <a:custGeom>
              <a:avLst/>
              <a:gdLst/>
              <a:ahLst/>
              <a:cxnLst/>
              <a:rect l="l" t="t" r="r" b="b"/>
              <a:pathLst>
                <a:path w="342900" h="39370">
                  <a:moveTo>
                    <a:pt x="171450" y="0"/>
                  </a:moveTo>
                  <a:lnTo>
                    <a:pt x="104713" y="1533"/>
                  </a:lnTo>
                  <a:lnTo>
                    <a:pt x="50215" y="5716"/>
                  </a:lnTo>
                  <a:lnTo>
                    <a:pt x="13473" y="11921"/>
                  </a:lnTo>
                  <a:lnTo>
                    <a:pt x="0" y="19519"/>
                  </a:lnTo>
                  <a:lnTo>
                    <a:pt x="13473" y="27116"/>
                  </a:lnTo>
                  <a:lnTo>
                    <a:pt x="50215" y="33316"/>
                  </a:lnTo>
                  <a:lnTo>
                    <a:pt x="104713" y="37495"/>
                  </a:lnTo>
                  <a:lnTo>
                    <a:pt x="171450" y="39027"/>
                  </a:lnTo>
                  <a:lnTo>
                    <a:pt x="238186" y="37495"/>
                  </a:lnTo>
                  <a:lnTo>
                    <a:pt x="292684" y="33316"/>
                  </a:lnTo>
                  <a:lnTo>
                    <a:pt x="329426" y="27116"/>
                  </a:lnTo>
                  <a:lnTo>
                    <a:pt x="342900" y="19519"/>
                  </a:lnTo>
                  <a:lnTo>
                    <a:pt x="329426" y="11921"/>
                  </a:lnTo>
                  <a:lnTo>
                    <a:pt x="292684" y="5716"/>
                  </a:lnTo>
                  <a:lnTo>
                    <a:pt x="238186" y="1533"/>
                  </a:lnTo>
                  <a:lnTo>
                    <a:pt x="171450" y="0"/>
                  </a:lnTo>
                  <a:close/>
                </a:path>
              </a:pathLst>
            </a:custGeom>
            <a:solidFill>
              <a:srgbClr val="77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6" name="object 76"/>
            <p:cNvSpPr/>
            <p:nvPr/>
          </p:nvSpPr>
          <p:spPr>
            <a:xfrm>
              <a:off x="16535399" y="9511250"/>
              <a:ext cx="812800" cy="219710"/>
            </a:xfrm>
            <a:custGeom>
              <a:avLst/>
              <a:gdLst/>
              <a:ahLst/>
              <a:cxnLst/>
              <a:rect l="l" t="t" r="r" b="b"/>
              <a:pathLst>
                <a:path w="812800" h="219709">
                  <a:moveTo>
                    <a:pt x="812800" y="0"/>
                  </a:moveTo>
                  <a:lnTo>
                    <a:pt x="662146" y="4823"/>
                  </a:lnTo>
                  <a:lnTo>
                    <a:pt x="530429" y="11508"/>
                  </a:lnTo>
                  <a:lnTo>
                    <a:pt x="468560" y="15568"/>
                  </a:lnTo>
                  <a:lnTo>
                    <a:pt x="409616" y="20077"/>
                  </a:lnTo>
                  <a:lnTo>
                    <a:pt x="353796" y="25014"/>
                  </a:lnTo>
                  <a:lnTo>
                    <a:pt x="301298" y="30357"/>
                  </a:lnTo>
                  <a:lnTo>
                    <a:pt x="252321" y="36084"/>
                  </a:lnTo>
                  <a:lnTo>
                    <a:pt x="207065" y="42173"/>
                  </a:lnTo>
                  <a:lnTo>
                    <a:pt x="165728" y="48603"/>
                  </a:lnTo>
                  <a:lnTo>
                    <a:pt x="95608" y="62398"/>
                  </a:lnTo>
                  <a:lnTo>
                    <a:pt x="43552" y="77297"/>
                  </a:lnTo>
                  <a:lnTo>
                    <a:pt x="2820" y="101332"/>
                  </a:lnTo>
                  <a:lnTo>
                    <a:pt x="0" y="109711"/>
                  </a:lnTo>
                  <a:lnTo>
                    <a:pt x="2820" y="118081"/>
                  </a:lnTo>
                  <a:lnTo>
                    <a:pt x="43552" y="142116"/>
                  </a:lnTo>
                  <a:lnTo>
                    <a:pt x="95608" y="157015"/>
                  </a:lnTo>
                  <a:lnTo>
                    <a:pt x="165728" y="170810"/>
                  </a:lnTo>
                  <a:lnTo>
                    <a:pt x="207065" y="177240"/>
                  </a:lnTo>
                  <a:lnTo>
                    <a:pt x="252321" y="183329"/>
                  </a:lnTo>
                  <a:lnTo>
                    <a:pt x="301298" y="189056"/>
                  </a:lnTo>
                  <a:lnTo>
                    <a:pt x="353796" y="194399"/>
                  </a:lnTo>
                  <a:lnTo>
                    <a:pt x="409616" y="199336"/>
                  </a:lnTo>
                  <a:lnTo>
                    <a:pt x="468560" y="203845"/>
                  </a:lnTo>
                  <a:lnTo>
                    <a:pt x="530429" y="207905"/>
                  </a:lnTo>
                  <a:lnTo>
                    <a:pt x="662146" y="214590"/>
                  </a:lnTo>
                  <a:lnTo>
                    <a:pt x="812800" y="219413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77C457">
                <a:alpha val="64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/>
            <p:cNvSpPr/>
            <p:nvPr/>
          </p:nvSpPr>
          <p:spPr>
            <a:xfrm>
              <a:off x="3898901" y="10923598"/>
              <a:ext cx="749300" cy="137160"/>
            </a:xfrm>
            <a:custGeom>
              <a:avLst/>
              <a:gdLst/>
              <a:ahLst/>
              <a:cxnLst/>
              <a:rect l="l" t="t" r="r" b="b"/>
              <a:pathLst>
                <a:path w="749300" h="137159">
                  <a:moveTo>
                    <a:pt x="374650" y="0"/>
                  </a:moveTo>
                  <a:lnTo>
                    <a:pt x="299146" y="1387"/>
                  </a:lnTo>
                  <a:lnTo>
                    <a:pt x="228821" y="5365"/>
                  </a:lnTo>
                  <a:lnTo>
                    <a:pt x="165181" y="11661"/>
                  </a:lnTo>
                  <a:lnTo>
                    <a:pt x="109734" y="20000"/>
                  </a:lnTo>
                  <a:lnTo>
                    <a:pt x="63985" y="30108"/>
                  </a:lnTo>
                  <a:lnTo>
                    <a:pt x="7611" y="54532"/>
                  </a:lnTo>
                  <a:lnTo>
                    <a:pt x="0" y="68300"/>
                  </a:lnTo>
                  <a:lnTo>
                    <a:pt x="7611" y="82068"/>
                  </a:lnTo>
                  <a:lnTo>
                    <a:pt x="63985" y="106492"/>
                  </a:lnTo>
                  <a:lnTo>
                    <a:pt x="109734" y="116600"/>
                  </a:lnTo>
                  <a:lnTo>
                    <a:pt x="165181" y="124939"/>
                  </a:lnTo>
                  <a:lnTo>
                    <a:pt x="228821" y="131235"/>
                  </a:lnTo>
                  <a:lnTo>
                    <a:pt x="299146" y="135213"/>
                  </a:lnTo>
                  <a:lnTo>
                    <a:pt x="374650" y="136601"/>
                  </a:lnTo>
                  <a:lnTo>
                    <a:pt x="450153" y="135213"/>
                  </a:lnTo>
                  <a:lnTo>
                    <a:pt x="520478" y="131235"/>
                  </a:lnTo>
                  <a:lnTo>
                    <a:pt x="584118" y="124939"/>
                  </a:lnTo>
                  <a:lnTo>
                    <a:pt x="639565" y="116600"/>
                  </a:lnTo>
                  <a:lnTo>
                    <a:pt x="685314" y="106492"/>
                  </a:lnTo>
                  <a:lnTo>
                    <a:pt x="741688" y="82068"/>
                  </a:lnTo>
                  <a:lnTo>
                    <a:pt x="749300" y="68300"/>
                  </a:lnTo>
                  <a:lnTo>
                    <a:pt x="741688" y="54532"/>
                  </a:lnTo>
                  <a:lnTo>
                    <a:pt x="685314" y="30108"/>
                  </a:lnTo>
                  <a:lnTo>
                    <a:pt x="639565" y="20000"/>
                  </a:lnTo>
                  <a:lnTo>
                    <a:pt x="584118" y="11661"/>
                  </a:lnTo>
                  <a:lnTo>
                    <a:pt x="520478" y="5365"/>
                  </a:lnTo>
                  <a:lnTo>
                    <a:pt x="450153" y="1387"/>
                  </a:lnTo>
                  <a:lnTo>
                    <a:pt x="374650" y="0"/>
                  </a:lnTo>
                  <a:close/>
                </a:path>
              </a:pathLst>
            </a:custGeom>
            <a:solidFill>
              <a:srgbClr val="77C45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/>
            <p:cNvSpPr/>
            <p:nvPr/>
          </p:nvSpPr>
          <p:spPr>
            <a:xfrm>
              <a:off x="10388597" y="10515179"/>
              <a:ext cx="2349500" cy="175895"/>
            </a:xfrm>
            <a:custGeom>
              <a:avLst/>
              <a:gdLst/>
              <a:ahLst/>
              <a:cxnLst/>
              <a:rect l="l" t="t" r="r" b="b"/>
              <a:pathLst>
                <a:path w="2349500" h="175895">
                  <a:moveTo>
                    <a:pt x="1174750" y="0"/>
                  </a:moveTo>
                  <a:lnTo>
                    <a:pt x="1094319" y="202"/>
                  </a:lnTo>
                  <a:lnTo>
                    <a:pt x="1015344" y="801"/>
                  </a:lnTo>
                  <a:lnTo>
                    <a:pt x="937998" y="1784"/>
                  </a:lnTo>
                  <a:lnTo>
                    <a:pt x="862456" y="3137"/>
                  </a:lnTo>
                  <a:lnTo>
                    <a:pt x="788894" y="4847"/>
                  </a:lnTo>
                  <a:lnTo>
                    <a:pt x="717486" y="6901"/>
                  </a:lnTo>
                  <a:lnTo>
                    <a:pt x="648407" y="9286"/>
                  </a:lnTo>
                  <a:lnTo>
                    <a:pt x="581833" y="11990"/>
                  </a:lnTo>
                  <a:lnTo>
                    <a:pt x="517937" y="14998"/>
                  </a:lnTo>
                  <a:lnTo>
                    <a:pt x="456897" y="18298"/>
                  </a:lnTo>
                  <a:lnTo>
                    <a:pt x="398885" y="21877"/>
                  </a:lnTo>
                  <a:lnTo>
                    <a:pt x="344077" y="25722"/>
                  </a:lnTo>
                  <a:lnTo>
                    <a:pt x="292649" y="29819"/>
                  </a:lnTo>
                  <a:lnTo>
                    <a:pt x="244775" y="34156"/>
                  </a:lnTo>
                  <a:lnTo>
                    <a:pt x="200629" y="38719"/>
                  </a:lnTo>
                  <a:lnTo>
                    <a:pt x="160388" y="43496"/>
                  </a:lnTo>
                  <a:lnTo>
                    <a:pt x="92318" y="53637"/>
                  </a:lnTo>
                  <a:lnTo>
                    <a:pt x="41963" y="64474"/>
                  </a:lnTo>
                  <a:lnTo>
                    <a:pt x="2710" y="81807"/>
                  </a:lnTo>
                  <a:lnTo>
                    <a:pt x="0" y="87820"/>
                  </a:lnTo>
                  <a:lnTo>
                    <a:pt x="2710" y="93831"/>
                  </a:lnTo>
                  <a:lnTo>
                    <a:pt x="41963" y="111161"/>
                  </a:lnTo>
                  <a:lnTo>
                    <a:pt x="92318" y="121996"/>
                  </a:lnTo>
                  <a:lnTo>
                    <a:pt x="160388" y="132135"/>
                  </a:lnTo>
                  <a:lnTo>
                    <a:pt x="200629" y="136911"/>
                  </a:lnTo>
                  <a:lnTo>
                    <a:pt x="244775" y="141474"/>
                  </a:lnTo>
                  <a:lnTo>
                    <a:pt x="292649" y="145810"/>
                  </a:lnTo>
                  <a:lnTo>
                    <a:pt x="344077" y="149907"/>
                  </a:lnTo>
                  <a:lnTo>
                    <a:pt x="398885" y="153751"/>
                  </a:lnTo>
                  <a:lnTo>
                    <a:pt x="456897" y="157330"/>
                  </a:lnTo>
                  <a:lnTo>
                    <a:pt x="517937" y="160630"/>
                  </a:lnTo>
                  <a:lnTo>
                    <a:pt x="581833" y="163638"/>
                  </a:lnTo>
                  <a:lnTo>
                    <a:pt x="648407" y="166341"/>
                  </a:lnTo>
                  <a:lnTo>
                    <a:pt x="717486" y="168727"/>
                  </a:lnTo>
                  <a:lnTo>
                    <a:pt x="788894" y="170781"/>
                  </a:lnTo>
                  <a:lnTo>
                    <a:pt x="862456" y="172491"/>
                  </a:lnTo>
                  <a:lnTo>
                    <a:pt x="937998" y="173844"/>
                  </a:lnTo>
                  <a:lnTo>
                    <a:pt x="1015344" y="174826"/>
                  </a:lnTo>
                  <a:lnTo>
                    <a:pt x="1094319" y="175425"/>
                  </a:lnTo>
                  <a:lnTo>
                    <a:pt x="1174750" y="175628"/>
                  </a:lnTo>
                  <a:lnTo>
                    <a:pt x="1255180" y="175425"/>
                  </a:lnTo>
                  <a:lnTo>
                    <a:pt x="1334155" y="174826"/>
                  </a:lnTo>
                  <a:lnTo>
                    <a:pt x="1411501" y="173844"/>
                  </a:lnTo>
                  <a:lnTo>
                    <a:pt x="1487043" y="172491"/>
                  </a:lnTo>
                  <a:lnTo>
                    <a:pt x="1560605" y="170781"/>
                  </a:lnTo>
                  <a:lnTo>
                    <a:pt x="1632013" y="168727"/>
                  </a:lnTo>
                  <a:lnTo>
                    <a:pt x="1701092" y="166341"/>
                  </a:lnTo>
                  <a:lnTo>
                    <a:pt x="1767666" y="163638"/>
                  </a:lnTo>
                  <a:lnTo>
                    <a:pt x="1831562" y="160630"/>
                  </a:lnTo>
                  <a:lnTo>
                    <a:pt x="1892602" y="157330"/>
                  </a:lnTo>
                  <a:lnTo>
                    <a:pt x="1950614" y="153751"/>
                  </a:lnTo>
                  <a:lnTo>
                    <a:pt x="2005422" y="149907"/>
                  </a:lnTo>
                  <a:lnTo>
                    <a:pt x="2056850" y="145810"/>
                  </a:lnTo>
                  <a:lnTo>
                    <a:pt x="2104724" y="141474"/>
                  </a:lnTo>
                  <a:lnTo>
                    <a:pt x="2148870" y="136911"/>
                  </a:lnTo>
                  <a:lnTo>
                    <a:pt x="2189111" y="132135"/>
                  </a:lnTo>
                  <a:lnTo>
                    <a:pt x="2257181" y="121996"/>
                  </a:lnTo>
                  <a:lnTo>
                    <a:pt x="2307536" y="111161"/>
                  </a:lnTo>
                  <a:lnTo>
                    <a:pt x="2346789" y="93831"/>
                  </a:lnTo>
                  <a:lnTo>
                    <a:pt x="2349500" y="87820"/>
                  </a:lnTo>
                  <a:lnTo>
                    <a:pt x="2346789" y="81807"/>
                  </a:lnTo>
                  <a:lnTo>
                    <a:pt x="2307536" y="64474"/>
                  </a:lnTo>
                  <a:lnTo>
                    <a:pt x="2257181" y="53637"/>
                  </a:lnTo>
                  <a:lnTo>
                    <a:pt x="2189111" y="43496"/>
                  </a:lnTo>
                  <a:lnTo>
                    <a:pt x="2148870" y="38719"/>
                  </a:lnTo>
                  <a:lnTo>
                    <a:pt x="2104724" y="34156"/>
                  </a:lnTo>
                  <a:lnTo>
                    <a:pt x="2056850" y="29819"/>
                  </a:lnTo>
                  <a:lnTo>
                    <a:pt x="2005422" y="25722"/>
                  </a:lnTo>
                  <a:lnTo>
                    <a:pt x="1950614" y="21877"/>
                  </a:lnTo>
                  <a:lnTo>
                    <a:pt x="1892602" y="18298"/>
                  </a:lnTo>
                  <a:lnTo>
                    <a:pt x="1831562" y="14998"/>
                  </a:lnTo>
                  <a:lnTo>
                    <a:pt x="1767666" y="11990"/>
                  </a:lnTo>
                  <a:lnTo>
                    <a:pt x="1701092" y="9286"/>
                  </a:lnTo>
                  <a:lnTo>
                    <a:pt x="1632013" y="6901"/>
                  </a:lnTo>
                  <a:lnTo>
                    <a:pt x="1560605" y="4847"/>
                  </a:lnTo>
                  <a:lnTo>
                    <a:pt x="1487043" y="3137"/>
                  </a:lnTo>
                  <a:lnTo>
                    <a:pt x="1411501" y="1784"/>
                  </a:lnTo>
                  <a:lnTo>
                    <a:pt x="1334155" y="801"/>
                  </a:lnTo>
                  <a:lnTo>
                    <a:pt x="1255180" y="202"/>
                  </a:lnTo>
                  <a:lnTo>
                    <a:pt x="1174750" y="0"/>
                  </a:lnTo>
                  <a:close/>
                </a:path>
              </a:pathLst>
            </a:custGeom>
            <a:solidFill>
              <a:srgbClr val="6BB747">
                <a:alpha val="36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/>
            <p:cNvSpPr/>
            <p:nvPr/>
          </p:nvSpPr>
          <p:spPr>
            <a:xfrm>
              <a:off x="13893788" y="10655312"/>
              <a:ext cx="593725" cy="259079"/>
            </a:xfrm>
            <a:custGeom>
              <a:avLst/>
              <a:gdLst/>
              <a:ahLst/>
              <a:cxnLst/>
              <a:rect l="l" t="t" r="r" b="b"/>
              <a:pathLst>
                <a:path w="593725" h="259079">
                  <a:moveTo>
                    <a:pt x="410667" y="202882"/>
                  </a:moveTo>
                  <a:lnTo>
                    <a:pt x="401345" y="181102"/>
                  </a:lnTo>
                  <a:lnTo>
                    <a:pt x="375920" y="163309"/>
                  </a:lnTo>
                  <a:lnTo>
                    <a:pt x="338201" y="151307"/>
                  </a:lnTo>
                  <a:lnTo>
                    <a:pt x="292023" y="146913"/>
                  </a:lnTo>
                  <a:lnTo>
                    <a:pt x="245846" y="151307"/>
                  </a:lnTo>
                  <a:lnTo>
                    <a:pt x="221932" y="158927"/>
                  </a:lnTo>
                  <a:lnTo>
                    <a:pt x="227952" y="154711"/>
                  </a:lnTo>
                  <a:lnTo>
                    <a:pt x="237274" y="132918"/>
                  </a:lnTo>
                  <a:lnTo>
                    <a:pt x="227952" y="111137"/>
                  </a:lnTo>
                  <a:lnTo>
                    <a:pt x="202526" y="93345"/>
                  </a:lnTo>
                  <a:lnTo>
                    <a:pt x="164820" y="81356"/>
                  </a:lnTo>
                  <a:lnTo>
                    <a:pt x="118630" y="76949"/>
                  </a:lnTo>
                  <a:lnTo>
                    <a:pt x="72466" y="81356"/>
                  </a:lnTo>
                  <a:lnTo>
                    <a:pt x="34759" y="93345"/>
                  </a:lnTo>
                  <a:lnTo>
                    <a:pt x="9334" y="111137"/>
                  </a:lnTo>
                  <a:lnTo>
                    <a:pt x="0" y="132918"/>
                  </a:lnTo>
                  <a:lnTo>
                    <a:pt x="9334" y="154711"/>
                  </a:lnTo>
                  <a:lnTo>
                    <a:pt x="34759" y="172504"/>
                  </a:lnTo>
                  <a:lnTo>
                    <a:pt x="72466" y="184492"/>
                  </a:lnTo>
                  <a:lnTo>
                    <a:pt x="118630" y="188887"/>
                  </a:lnTo>
                  <a:lnTo>
                    <a:pt x="164820" y="184492"/>
                  </a:lnTo>
                  <a:lnTo>
                    <a:pt x="188722" y="176898"/>
                  </a:lnTo>
                  <a:lnTo>
                    <a:pt x="182714" y="181102"/>
                  </a:lnTo>
                  <a:lnTo>
                    <a:pt x="173393" y="202882"/>
                  </a:lnTo>
                  <a:lnTo>
                    <a:pt x="182714" y="224675"/>
                  </a:lnTo>
                  <a:lnTo>
                    <a:pt x="208140" y="242468"/>
                  </a:lnTo>
                  <a:lnTo>
                    <a:pt x="245846" y="254457"/>
                  </a:lnTo>
                  <a:lnTo>
                    <a:pt x="292023" y="258851"/>
                  </a:lnTo>
                  <a:lnTo>
                    <a:pt x="338201" y="254457"/>
                  </a:lnTo>
                  <a:lnTo>
                    <a:pt x="375920" y="242468"/>
                  </a:lnTo>
                  <a:lnTo>
                    <a:pt x="401345" y="224675"/>
                  </a:lnTo>
                  <a:lnTo>
                    <a:pt x="410667" y="202882"/>
                  </a:lnTo>
                  <a:close/>
                </a:path>
                <a:path w="593725" h="259079">
                  <a:moveTo>
                    <a:pt x="410667" y="55968"/>
                  </a:moveTo>
                  <a:lnTo>
                    <a:pt x="401345" y="34175"/>
                  </a:lnTo>
                  <a:lnTo>
                    <a:pt x="375920" y="16383"/>
                  </a:lnTo>
                  <a:lnTo>
                    <a:pt x="338201" y="4394"/>
                  </a:lnTo>
                  <a:lnTo>
                    <a:pt x="292023" y="0"/>
                  </a:lnTo>
                  <a:lnTo>
                    <a:pt x="245846" y="4394"/>
                  </a:lnTo>
                  <a:lnTo>
                    <a:pt x="208140" y="16383"/>
                  </a:lnTo>
                  <a:lnTo>
                    <a:pt x="182714" y="34175"/>
                  </a:lnTo>
                  <a:lnTo>
                    <a:pt x="173393" y="55968"/>
                  </a:lnTo>
                  <a:lnTo>
                    <a:pt x="182714" y="77749"/>
                  </a:lnTo>
                  <a:lnTo>
                    <a:pt x="208140" y="95542"/>
                  </a:lnTo>
                  <a:lnTo>
                    <a:pt x="245846" y="107530"/>
                  </a:lnTo>
                  <a:lnTo>
                    <a:pt x="292023" y="111937"/>
                  </a:lnTo>
                  <a:lnTo>
                    <a:pt x="338201" y="107530"/>
                  </a:lnTo>
                  <a:lnTo>
                    <a:pt x="375920" y="95542"/>
                  </a:lnTo>
                  <a:lnTo>
                    <a:pt x="401345" y="77749"/>
                  </a:lnTo>
                  <a:lnTo>
                    <a:pt x="410667" y="55968"/>
                  </a:lnTo>
                  <a:close/>
                </a:path>
                <a:path w="593725" h="259079">
                  <a:moveTo>
                    <a:pt x="593178" y="132918"/>
                  </a:moveTo>
                  <a:lnTo>
                    <a:pt x="583857" y="111137"/>
                  </a:lnTo>
                  <a:lnTo>
                    <a:pt x="558431" y="93345"/>
                  </a:lnTo>
                  <a:lnTo>
                    <a:pt x="520712" y="81356"/>
                  </a:lnTo>
                  <a:lnTo>
                    <a:pt x="474535" y="76949"/>
                  </a:lnTo>
                  <a:lnTo>
                    <a:pt x="428371" y="81356"/>
                  </a:lnTo>
                  <a:lnTo>
                    <a:pt x="390664" y="93345"/>
                  </a:lnTo>
                  <a:lnTo>
                    <a:pt x="365226" y="111137"/>
                  </a:lnTo>
                  <a:lnTo>
                    <a:pt x="355904" y="132918"/>
                  </a:lnTo>
                  <a:lnTo>
                    <a:pt x="365226" y="154711"/>
                  </a:lnTo>
                  <a:lnTo>
                    <a:pt x="390664" y="172504"/>
                  </a:lnTo>
                  <a:lnTo>
                    <a:pt x="428371" y="184492"/>
                  </a:lnTo>
                  <a:lnTo>
                    <a:pt x="474535" y="188887"/>
                  </a:lnTo>
                  <a:lnTo>
                    <a:pt x="520712" y="184492"/>
                  </a:lnTo>
                  <a:lnTo>
                    <a:pt x="558431" y="172504"/>
                  </a:lnTo>
                  <a:lnTo>
                    <a:pt x="583857" y="154711"/>
                  </a:lnTo>
                  <a:lnTo>
                    <a:pt x="593178" y="132918"/>
                  </a:lnTo>
                  <a:close/>
                </a:path>
              </a:pathLst>
            </a:custGeom>
            <a:solidFill>
              <a:srgbClr val="FFF8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/>
            <p:cNvSpPr/>
            <p:nvPr/>
          </p:nvSpPr>
          <p:spPr>
            <a:xfrm>
              <a:off x="14076318" y="10739254"/>
              <a:ext cx="201295" cy="77470"/>
            </a:xfrm>
            <a:custGeom>
              <a:avLst/>
              <a:gdLst/>
              <a:ahLst/>
              <a:cxnLst/>
              <a:rect l="l" t="t" r="r" b="b"/>
              <a:pathLst>
                <a:path w="201294" h="77470">
                  <a:moveTo>
                    <a:pt x="100380" y="0"/>
                  </a:moveTo>
                  <a:lnTo>
                    <a:pt x="61309" y="3024"/>
                  </a:lnTo>
                  <a:lnTo>
                    <a:pt x="29402" y="11272"/>
                  </a:lnTo>
                  <a:lnTo>
                    <a:pt x="7888" y="23504"/>
                  </a:lnTo>
                  <a:lnTo>
                    <a:pt x="0" y="38481"/>
                  </a:lnTo>
                  <a:lnTo>
                    <a:pt x="7888" y="53462"/>
                  </a:lnTo>
                  <a:lnTo>
                    <a:pt x="29402" y="65693"/>
                  </a:lnTo>
                  <a:lnTo>
                    <a:pt x="61309" y="73939"/>
                  </a:lnTo>
                  <a:lnTo>
                    <a:pt x="100380" y="76962"/>
                  </a:lnTo>
                  <a:lnTo>
                    <a:pt x="139457" y="73939"/>
                  </a:lnTo>
                  <a:lnTo>
                    <a:pt x="171364" y="65693"/>
                  </a:lnTo>
                  <a:lnTo>
                    <a:pt x="192874" y="53462"/>
                  </a:lnTo>
                  <a:lnTo>
                    <a:pt x="200761" y="38481"/>
                  </a:lnTo>
                  <a:lnTo>
                    <a:pt x="192874" y="23504"/>
                  </a:lnTo>
                  <a:lnTo>
                    <a:pt x="171364" y="11272"/>
                  </a:lnTo>
                  <a:lnTo>
                    <a:pt x="139457" y="3024"/>
                  </a:lnTo>
                  <a:lnTo>
                    <a:pt x="100380" y="0"/>
                  </a:lnTo>
                  <a:close/>
                </a:path>
              </a:pathLst>
            </a:custGeom>
            <a:solidFill>
              <a:srgbClr val="EBE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/>
            <p:cNvSpPr/>
            <p:nvPr/>
          </p:nvSpPr>
          <p:spPr>
            <a:xfrm>
              <a:off x="4051300" y="9448812"/>
              <a:ext cx="593725" cy="259079"/>
            </a:xfrm>
            <a:custGeom>
              <a:avLst/>
              <a:gdLst/>
              <a:ahLst/>
              <a:cxnLst/>
              <a:rect l="l" t="t" r="r" b="b"/>
              <a:pathLst>
                <a:path w="593725" h="259079">
                  <a:moveTo>
                    <a:pt x="410654" y="202882"/>
                  </a:moveTo>
                  <a:lnTo>
                    <a:pt x="401332" y="181102"/>
                  </a:lnTo>
                  <a:lnTo>
                    <a:pt x="375907" y="163309"/>
                  </a:lnTo>
                  <a:lnTo>
                    <a:pt x="338188" y="151307"/>
                  </a:lnTo>
                  <a:lnTo>
                    <a:pt x="292011" y="146913"/>
                  </a:lnTo>
                  <a:lnTo>
                    <a:pt x="245833" y="151307"/>
                  </a:lnTo>
                  <a:lnTo>
                    <a:pt x="221919" y="158927"/>
                  </a:lnTo>
                  <a:lnTo>
                    <a:pt x="227939" y="154711"/>
                  </a:lnTo>
                  <a:lnTo>
                    <a:pt x="237274" y="132918"/>
                  </a:lnTo>
                  <a:lnTo>
                    <a:pt x="227939" y="111137"/>
                  </a:lnTo>
                  <a:lnTo>
                    <a:pt x="202514" y="93345"/>
                  </a:lnTo>
                  <a:lnTo>
                    <a:pt x="164807" y="81356"/>
                  </a:lnTo>
                  <a:lnTo>
                    <a:pt x="118630" y="76949"/>
                  </a:lnTo>
                  <a:lnTo>
                    <a:pt x="72453" y="81356"/>
                  </a:lnTo>
                  <a:lnTo>
                    <a:pt x="34734" y="93345"/>
                  </a:lnTo>
                  <a:lnTo>
                    <a:pt x="9321" y="111137"/>
                  </a:lnTo>
                  <a:lnTo>
                    <a:pt x="0" y="132918"/>
                  </a:lnTo>
                  <a:lnTo>
                    <a:pt x="9321" y="154711"/>
                  </a:lnTo>
                  <a:lnTo>
                    <a:pt x="34734" y="172504"/>
                  </a:lnTo>
                  <a:lnTo>
                    <a:pt x="72453" y="184492"/>
                  </a:lnTo>
                  <a:lnTo>
                    <a:pt x="118630" y="188887"/>
                  </a:lnTo>
                  <a:lnTo>
                    <a:pt x="164807" y="184492"/>
                  </a:lnTo>
                  <a:lnTo>
                    <a:pt x="188709" y="176898"/>
                  </a:lnTo>
                  <a:lnTo>
                    <a:pt x="182702" y="181102"/>
                  </a:lnTo>
                  <a:lnTo>
                    <a:pt x="173380" y="202882"/>
                  </a:lnTo>
                  <a:lnTo>
                    <a:pt x="182702" y="224675"/>
                  </a:lnTo>
                  <a:lnTo>
                    <a:pt x="208127" y="242468"/>
                  </a:lnTo>
                  <a:lnTo>
                    <a:pt x="245833" y="254457"/>
                  </a:lnTo>
                  <a:lnTo>
                    <a:pt x="292011" y="258851"/>
                  </a:lnTo>
                  <a:lnTo>
                    <a:pt x="338188" y="254457"/>
                  </a:lnTo>
                  <a:lnTo>
                    <a:pt x="375907" y="242468"/>
                  </a:lnTo>
                  <a:lnTo>
                    <a:pt x="401332" y="224675"/>
                  </a:lnTo>
                  <a:lnTo>
                    <a:pt x="410654" y="202882"/>
                  </a:lnTo>
                  <a:close/>
                </a:path>
                <a:path w="593725" h="259079">
                  <a:moveTo>
                    <a:pt x="410654" y="55968"/>
                  </a:moveTo>
                  <a:lnTo>
                    <a:pt x="401332" y="34175"/>
                  </a:lnTo>
                  <a:lnTo>
                    <a:pt x="375907" y="16395"/>
                  </a:lnTo>
                  <a:lnTo>
                    <a:pt x="338188" y="4394"/>
                  </a:lnTo>
                  <a:lnTo>
                    <a:pt x="292011" y="0"/>
                  </a:lnTo>
                  <a:lnTo>
                    <a:pt x="245833" y="4394"/>
                  </a:lnTo>
                  <a:lnTo>
                    <a:pt x="208127" y="16395"/>
                  </a:lnTo>
                  <a:lnTo>
                    <a:pt x="182702" y="34175"/>
                  </a:lnTo>
                  <a:lnTo>
                    <a:pt x="173380" y="55968"/>
                  </a:lnTo>
                  <a:lnTo>
                    <a:pt x="182702" y="77749"/>
                  </a:lnTo>
                  <a:lnTo>
                    <a:pt x="208127" y="95542"/>
                  </a:lnTo>
                  <a:lnTo>
                    <a:pt x="245833" y="107530"/>
                  </a:lnTo>
                  <a:lnTo>
                    <a:pt x="292011" y="111937"/>
                  </a:lnTo>
                  <a:lnTo>
                    <a:pt x="338188" y="107530"/>
                  </a:lnTo>
                  <a:lnTo>
                    <a:pt x="375907" y="95542"/>
                  </a:lnTo>
                  <a:lnTo>
                    <a:pt x="401332" y="77749"/>
                  </a:lnTo>
                  <a:lnTo>
                    <a:pt x="410654" y="55968"/>
                  </a:lnTo>
                  <a:close/>
                </a:path>
                <a:path w="593725" h="259079">
                  <a:moveTo>
                    <a:pt x="593178" y="132918"/>
                  </a:moveTo>
                  <a:lnTo>
                    <a:pt x="583844" y="111137"/>
                  </a:lnTo>
                  <a:lnTo>
                    <a:pt x="558419" y="93345"/>
                  </a:lnTo>
                  <a:lnTo>
                    <a:pt x="520712" y="81356"/>
                  </a:lnTo>
                  <a:lnTo>
                    <a:pt x="474535" y="76949"/>
                  </a:lnTo>
                  <a:lnTo>
                    <a:pt x="428358" y="81356"/>
                  </a:lnTo>
                  <a:lnTo>
                    <a:pt x="390639" y="93345"/>
                  </a:lnTo>
                  <a:lnTo>
                    <a:pt x="365226" y="111137"/>
                  </a:lnTo>
                  <a:lnTo>
                    <a:pt x="355904" y="132918"/>
                  </a:lnTo>
                  <a:lnTo>
                    <a:pt x="365226" y="154711"/>
                  </a:lnTo>
                  <a:lnTo>
                    <a:pt x="390639" y="172504"/>
                  </a:lnTo>
                  <a:lnTo>
                    <a:pt x="428358" y="184492"/>
                  </a:lnTo>
                  <a:lnTo>
                    <a:pt x="474535" y="188887"/>
                  </a:lnTo>
                  <a:lnTo>
                    <a:pt x="520712" y="184492"/>
                  </a:lnTo>
                  <a:lnTo>
                    <a:pt x="558419" y="172504"/>
                  </a:lnTo>
                  <a:lnTo>
                    <a:pt x="583844" y="154711"/>
                  </a:lnTo>
                  <a:lnTo>
                    <a:pt x="593178" y="132918"/>
                  </a:lnTo>
                  <a:close/>
                </a:path>
              </a:pathLst>
            </a:custGeom>
            <a:solidFill>
              <a:srgbClr val="FFF8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/>
            <p:cNvSpPr/>
            <p:nvPr/>
          </p:nvSpPr>
          <p:spPr>
            <a:xfrm>
              <a:off x="4233814" y="9532755"/>
              <a:ext cx="201295" cy="77470"/>
            </a:xfrm>
            <a:custGeom>
              <a:avLst/>
              <a:gdLst/>
              <a:ahLst/>
              <a:cxnLst/>
              <a:rect l="l" t="t" r="r" b="b"/>
              <a:pathLst>
                <a:path w="201295" h="77470">
                  <a:moveTo>
                    <a:pt x="100380" y="0"/>
                  </a:moveTo>
                  <a:lnTo>
                    <a:pt x="61309" y="3024"/>
                  </a:lnTo>
                  <a:lnTo>
                    <a:pt x="29402" y="11272"/>
                  </a:lnTo>
                  <a:lnTo>
                    <a:pt x="7888" y="23504"/>
                  </a:lnTo>
                  <a:lnTo>
                    <a:pt x="0" y="38481"/>
                  </a:lnTo>
                  <a:lnTo>
                    <a:pt x="7888" y="53462"/>
                  </a:lnTo>
                  <a:lnTo>
                    <a:pt x="29402" y="65693"/>
                  </a:lnTo>
                  <a:lnTo>
                    <a:pt x="61309" y="73939"/>
                  </a:lnTo>
                  <a:lnTo>
                    <a:pt x="100380" y="76962"/>
                  </a:lnTo>
                  <a:lnTo>
                    <a:pt x="139457" y="73939"/>
                  </a:lnTo>
                  <a:lnTo>
                    <a:pt x="171364" y="65693"/>
                  </a:lnTo>
                  <a:lnTo>
                    <a:pt x="192874" y="53462"/>
                  </a:lnTo>
                  <a:lnTo>
                    <a:pt x="200761" y="38481"/>
                  </a:lnTo>
                  <a:lnTo>
                    <a:pt x="192874" y="23504"/>
                  </a:lnTo>
                  <a:lnTo>
                    <a:pt x="171364" y="11272"/>
                  </a:lnTo>
                  <a:lnTo>
                    <a:pt x="139457" y="3024"/>
                  </a:lnTo>
                  <a:lnTo>
                    <a:pt x="100380" y="0"/>
                  </a:lnTo>
                  <a:close/>
                </a:path>
              </a:pathLst>
            </a:custGeom>
            <a:solidFill>
              <a:srgbClr val="EBE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3" name="object 83"/>
            <p:cNvSpPr/>
            <p:nvPr/>
          </p:nvSpPr>
          <p:spPr>
            <a:xfrm>
              <a:off x="5194300" y="8864878"/>
              <a:ext cx="508000" cy="222250"/>
            </a:xfrm>
            <a:custGeom>
              <a:avLst/>
              <a:gdLst/>
              <a:ahLst/>
              <a:cxnLst/>
              <a:rect l="l" t="t" r="r" b="b"/>
              <a:pathLst>
                <a:path w="508000" h="222250">
                  <a:moveTo>
                    <a:pt x="351688" y="173761"/>
                  </a:moveTo>
                  <a:lnTo>
                    <a:pt x="343700" y="155105"/>
                  </a:lnTo>
                  <a:lnTo>
                    <a:pt x="321919" y="139865"/>
                  </a:lnTo>
                  <a:lnTo>
                    <a:pt x="289636" y="129590"/>
                  </a:lnTo>
                  <a:lnTo>
                    <a:pt x="250088" y="125831"/>
                  </a:lnTo>
                  <a:lnTo>
                    <a:pt x="210540" y="129590"/>
                  </a:lnTo>
                  <a:lnTo>
                    <a:pt x="190042" y="136118"/>
                  </a:lnTo>
                  <a:lnTo>
                    <a:pt x="195211" y="132499"/>
                  </a:lnTo>
                  <a:lnTo>
                    <a:pt x="203200" y="113842"/>
                  </a:lnTo>
                  <a:lnTo>
                    <a:pt x="195211" y="95186"/>
                  </a:lnTo>
                  <a:lnTo>
                    <a:pt x="173431" y="79946"/>
                  </a:lnTo>
                  <a:lnTo>
                    <a:pt x="141135" y="69684"/>
                  </a:lnTo>
                  <a:lnTo>
                    <a:pt x="101600" y="65913"/>
                  </a:lnTo>
                  <a:lnTo>
                    <a:pt x="62052" y="69684"/>
                  </a:lnTo>
                  <a:lnTo>
                    <a:pt x="29756" y="79946"/>
                  </a:lnTo>
                  <a:lnTo>
                    <a:pt x="7975" y="95186"/>
                  </a:lnTo>
                  <a:lnTo>
                    <a:pt x="0" y="113842"/>
                  </a:lnTo>
                  <a:lnTo>
                    <a:pt x="7975" y="132499"/>
                  </a:lnTo>
                  <a:lnTo>
                    <a:pt x="29756" y="147739"/>
                  </a:lnTo>
                  <a:lnTo>
                    <a:pt x="62052" y="158000"/>
                  </a:lnTo>
                  <a:lnTo>
                    <a:pt x="101600" y="161772"/>
                  </a:lnTo>
                  <a:lnTo>
                    <a:pt x="141135" y="158000"/>
                  </a:lnTo>
                  <a:lnTo>
                    <a:pt x="161632" y="151498"/>
                  </a:lnTo>
                  <a:lnTo>
                    <a:pt x="156464" y="155105"/>
                  </a:lnTo>
                  <a:lnTo>
                    <a:pt x="148488" y="173761"/>
                  </a:lnTo>
                  <a:lnTo>
                    <a:pt x="156464" y="192417"/>
                  </a:lnTo>
                  <a:lnTo>
                    <a:pt x="178244" y="207657"/>
                  </a:lnTo>
                  <a:lnTo>
                    <a:pt x="210540" y="217919"/>
                  </a:lnTo>
                  <a:lnTo>
                    <a:pt x="250088" y="221691"/>
                  </a:lnTo>
                  <a:lnTo>
                    <a:pt x="289636" y="217919"/>
                  </a:lnTo>
                  <a:lnTo>
                    <a:pt x="321919" y="207657"/>
                  </a:lnTo>
                  <a:lnTo>
                    <a:pt x="343700" y="192417"/>
                  </a:lnTo>
                  <a:lnTo>
                    <a:pt x="351688" y="173761"/>
                  </a:lnTo>
                  <a:close/>
                </a:path>
                <a:path w="508000" h="222250">
                  <a:moveTo>
                    <a:pt x="351688" y="47929"/>
                  </a:moveTo>
                  <a:lnTo>
                    <a:pt x="343700" y="29273"/>
                  </a:lnTo>
                  <a:lnTo>
                    <a:pt x="321919" y="14046"/>
                  </a:lnTo>
                  <a:lnTo>
                    <a:pt x="289636" y="3771"/>
                  </a:lnTo>
                  <a:lnTo>
                    <a:pt x="250088" y="0"/>
                  </a:lnTo>
                  <a:lnTo>
                    <a:pt x="210540" y="3771"/>
                  </a:lnTo>
                  <a:lnTo>
                    <a:pt x="178244" y="14046"/>
                  </a:lnTo>
                  <a:lnTo>
                    <a:pt x="156464" y="29273"/>
                  </a:lnTo>
                  <a:lnTo>
                    <a:pt x="148488" y="47929"/>
                  </a:lnTo>
                  <a:lnTo>
                    <a:pt x="156464" y="66586"/>
                  </a:lnTo>
                  <a:lnTo>
                    <a:pt x="178244" y="81826"/>
                  </a:lnTo>
                  <a:lnTo>
                    <a:pt x="210540" y="92100"/>
                  </a:lnTo>
                  <a:lnTo>
                    <a:pt x="250088" y="95859"/>
                  </a:lnTo>
                  <a:lnTo>
                    <a:pt x="289636" y="92100"/>
                  </a:lnTo>
                  <a:lnTo>
                    <a:pt x="321919" y="81826"/>
                  </a:lnTo>
                  <a:lnTo>
                    <a:pt x="343700" y="66586"/>
                  </a:lnTo>
                  <a:lnTo>
                    <a:pt x="351688" y="47929"/>
                  </a:lnTo>
                  <a:close/>
                </a:path>
                <a:path w="508000" h="222250">
                  <a:moveTo>
                    <a:pt x="508000" y="113842"/>
                  </a:moveTo>
                  <a:lnTo>
                    <a:pt x="500011" y="95186"/>
                  </a:lnTo>
                  <a:lnTo>
                    <a:pt x="478231" y="79946"/>
                  </a:lnTo>
                  <a:lnTo>
                    <a:pt x="445935" y="69684"/>
                  </a:lnTo>
                  <a:lnTo>
                    <a:pt x="406400" y="65913"/>
                  </a:lnTo>
                  <a:lnTo>
                    <a:pt x="366852" y="69684"/>
                  </a:lnTo>
                  <a:lnTo>
                    <a:pt x="334556" y="79946"/>
                  </a:lnTo>
                  <a:lnTo>
                    <a:pt x="312775" y="95186"/>
                  </a:lnTo>
                  <a:lnTo>
                    <a:pt x="304800" y="113842"/>
                  </a:lnTo>
                  <a:lnTo>
                    <a:pt x="312775" y="132499"/>
                  </a:lnTo>
                  <a:lnTo>
                    <a:pt x="334556" y="147739"/>
                  </a:lnTo>
                  <a:lnTo>
                    <a:pt x="366852" y="158000"/>
                  </a:lnTo>
                  <a:lnTo>
                    <a:pt x="406400" y="161772"/>
                  </a:lnTo>
                  <a:lnTo>
                    <a:pt x="445935" y="158000"/>
                  </a:lnTo>
                  <a:lnTo>
                    <a:pt x="478231" y="147739"/>
                  </a:lnTo>
                  <a:lnTo>
                    <a:pt x="500011" y="132499"/>
                  </a:lnTo>
                  <a:lnTo>
                    <a:pt x="508000" y="113842"/>
                  </a:lnTo>
                  <a:close/>
                </a:path>
              </a:pathLst>
            </a:custGeom>
            <a:solidFill>
              <a:srgbClr val="FFF8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4" name="object 84"/>
            <p:cNvSpPr/>
            <p:nvPr/>
          </p:nvSpPr>
          <p:spPr>
            <a:xfrm>
              <a:off x="5350607" y="8936766"/>
              <a:ext cx="172085" cy="66040"/>
            </a:xfrm>
            <a:custGeom>
              <a:avLst/>
              <a:gdLst/>
              <a:ahLst/>
              <a:cxnLst/>
              <a:rect l="l" t="t" r="r" b="b"/>
              <a:pathLst>
                <a:path w="172085" h="66040">
                  <a:moveTo>
                    <a:pt x="85966" y="0"/>
                  </a:moveTo>
                  <a:lnTo>
                    <a:pt x="52506" y="2590"/>
                  </a:lnTo>
                  <a:lnTo>
                    <a:pt x="25180" y="9653"/>
                  </a:lnTo>
                  <a:lnTo>
                    <a:pt x="6756" y="20129"/>
                  </a:lnTo>
                  <a:lnTo>
                    <a:pt x="0" y="32956"/>
                  </a:lnTo>
                  <a:lnTo>
                    <a:pt x="6756" y="45791"/>
                  </a:lnTo>
                  <a:lnTo>
                    <a:pt x="25180" y="56270"/>
                  </a:lnTo>
                  <a:lnTo>
                    <a:pt x="52506" y="63335"/>
                  </a:lnTo>
                  <a:lnTo>
                    <a:pt x="85966" y="65925"/>
                  </a:lnTo>
                  <a:lnTo>
                    <a:pt x="119433" y="63335"/>
                  </a:lnTo>
                  <a:lnTo>
                    <a:pt x="146762" y="56270"/>
                  </a:lnTo>
                  <a:lnTo>
                    <a:pt x="165188" y="45791"/>
                  </a:lnTo>
                  <a:lnTo>
                    <a:pt x="171945" y="32956"/>
                  </a:lnTo>
                  <a:lnTo>
                    <a:pt x="165188" y="20129"/>
                  </a:lnTo>
                  <a:lnTo>
                    <a:pt x="146762" y="9653"/>
                  </a:lnTo>
                  <a:lnTo>
                    <a:pt x="119433" y="2590"/>
                  </a:lnTo>
                  <a:lnTo>
                    <a:pt x="85966" y="0"/>
                  </a:lnTo>
                  <a:close/>
                </a:path>
              </a:pathLst>
            </a:custGeom>
            <a:solidFill>
              <a:srgbClr val="EBE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5" name="object 85"/>
            <p:cNvSpPr/>
            <p:nvPr/>
          </p:nvSpPr>
          <p:spPr>
            <a:xfrm>
              <a:off x="165100" y="8687078"/>
              <a:ext cx="508000" cy="222250"/>
            </a:xfrm>
            <a:custGeom>
              <a:avLst/>
              <a:gdLst/>
              <a:ahLst/>
              <a:cxnLst/>
              <a:rect l="l" t="t" r="r" b="b"/>
              <a:pathLst>
                <a:path w="508000" h="222250">
                  <a:moveTo>
                    <a:pt x="351688" y="173761"/>
                  </a:moveTo>
                  <a:lnTo>
                    <a:pt x="343700" y="155105"/>
                  </a:lnTo>
                  <a:lnTo>
                    <a:pt x="321919" y="139865"/>
                  </a:lnTo>
                  <a:lnTo>
                    <a:pt x="289636" y="129590"/>
                  </a:lnTo>
                  <a:lnTo>
                    <a:pt x="250088" y="125831"/>
                  </a:lnTo>
                  <a:lnTo>
                    <a:pt x="210540" y="129590"/>
                  </a:lnTo>
                  <a:lnTo>
                    <a:pt x="190042" y="136118"/>
                  </a:lnTo>
                  <a:lnTo>
                    <a:pt x="195211" y="132499"/>
                  </a:lnTo>
                  <a:lnTo>
                    <a:pt x="203200" y="113842"/>
                  </a:lnTo>
                  <a:lnTo>
                    <a:pt x="195211" y="95186"/>
                  </a:lnTo>
                  <a:lnTo>
                    <a:pt x="173431" y="79946"/>
                  </a:lnTo>
                  <a:lnTo>
                    <a:pt x="141135" y="69684"/>
                  </a:lnTo>
                  <a:lnTo>
                    <a:pt x="101600" y="65913"/>
                  </a:lnTo>
                  <a:lnTo>
                    <a:pt x="62052" y="69684"/>
                  </a:lnTo>
                  <a:lnTo>
                    <a:pt x="29756" y="79946"/>
                  </a:lnTo>
                  <a:lnTo>
                    <a:pt x="7975" y="95186"/>
                  </a:lnTo>
                  <a:lnTo>
                    <a:pt x="0" y="113842"/>
                  </a:lnTo>
                  <a:lnTo>
                    <a:pt x="7975" y="132499"/>
                  </a:lnTo>
                  <a:lnTo>
                    <a:pt x="29756" y="147739"/>
                  </a:lnTo>
                  <a:lnTo>
                    <a:pt x="62052" y="158000"/>
                  </a:lnTo>
                  <a:lnTo>
                    <a:pt x="101600" y="161772"/>
                  </a:lnTo>
                  <a:lnTo>
                    <a:pt x="141135" y="158000"/>
                  </a:lnTo>
                  <a:lnTo>
                    <a:pt x="161632" y="151498"/>
                  </a:lnTo>
                  <a:lnTo>
                    <a:pt x="156464" y="155105"/>
                  </a:lnTo>
                  <a:lnTo>
                    <a:pt x="148488" y="173761"/>
                  </a:lnTo>
                  <a:lnTo>
                    <a:pt x="156464" y="192417"/>
                  </a:lnTo>
                  <a:lnTo>
                    <a:pt x="178244" y="207657"/>
                  </a:lnTo>
                  <a:lnTo>
                    <a:pt x="210540" y="217919"/>
                  </a:lnTo>
                  <a:lnTo>
                    <a:pt x="250088" y="221691"/>
                  </a:lnTo>
                  <a:lnTo>
                    <a:pt x="289636" y="217919"/>
                  </a:lnTo>
                  <a:lnTo>
                    <a:pt x="321919" y="207657"/>
                  </a:lnTo>
                  <a:lnTo>
                    <a:pt x="343700" y="192417"/>
                  </a:lnTo>
                  <a:lnTo>
                    <a:pt x="351688" y="173761"/>
                  </a:lnTo>
                  <a:close/>
                </a:path>
                <a:path w="508000" h="222250">
                  <a:moveTo>
                    <a:pt x="351688" y="47929"/>
                  </a:moveTo>
                  <a:lnTo>
                    <a:pt x="343700" y="29273"/>
                  </a:lnTo>
                  <a:lnTo>
                    <a:pt x="321919" y="14046"/>
                  </a:lnTo>
                  <a:lnTo>
                    <a:pt x="289636" y="3771"/>
                  </a:lnTo>
                  <a:lnTo>
                    <a:pt x="250088" y="0"/>
                  </a:lnTo>
                  <a:lnTo>
                    <a:pt x="210540" y="3771"/>
                  </a:lnTo>
                  <a:lnTo>
                    <a:pt x="178244" y="14046"/>
                  </a:lnTo>
                  <a:lnTo>
                    <a:pt x="156464" y="29273"/>
                  </a:lnTo>
                  <a:lnTo>
                    <a:pt x="148488" y="47929"/>
                  </a:lnTo>
                  <a:lnTo>
                    <a:pt x="156464" y="66586"/>
                  </a:lnTo>
                  <a:lnTo>
                    <a:pt x="178244" y="81826"/>
                  </a:lnTo>
                  <a:lnTo>
                    <a:pt x="210540" y="92100"/>
                  </a:lnTo>
                  <a:lnTo>
                    <a:pt x="250088" y="95859"/>
                  </a:lnTo>
                  <a:lnTo>
                    <a:pt x="289636" y="92100"/>
                  </a:lnTo>
                  <a:lnTo>
                    <a:pt x="321919" y="81826"/>
                  </a:lnTo>
                  <a:lnTo>
                    <a:pt x="343700" y="66586"/>
                  </a:lnTo>
                  <a:lnTo>
                    <a:pt x="351688" y="47929"/>
                  </a:lnTo>
                  <a:close/>
                </a:path>
                <a:path w="508000" h="222250">
                  <a:moveTo>
                    <a:pt x="508000" y="113842"/>
                  </a:moveTo>
                  <a:lnTo>
                    <a:pt x="500011" y="95186"/>
                  </a:lnTo>
                  <a:lnTo>
                    <a:pt x="478231" y="79946"/>
                  </a:lnTo>
                  <a:lnTo>
                    <a:pt x="445935" y="69684"/>
                  </a:lnTo>
                  <a:lnTo>
                    <a:pt x="406400" y="65913"/>
                  </a:lnTo>
                  <a:lnTo>
                    <a:pt x="366852" y="69684"/>
                  </a:lnTo>
                  <a:lnTo>
                    <a:pt x="334556" y="79946"/>
                  </a:lnTo>
                  <a:lnTo>
                    <a:pt x="312775" y="95186"/>
                  </a:lnTo>
                  <a:lnTo>
                    <a:pt x="304800" y="113842"/>
                  </a:lnTo>
                  <a:lnTo>
                    <a:pt x="312775" y="132499"/>
                  </a:lnTo>
                  <a:lnTo>
                    <a:pt x="334556" y="147739"/>
                  </a:lnTo>
                  <a:lnTo>
                    <a:pt x="366852" y="158000"/>
                  </a:lnTo>
                  <a:lnTo>
                    <a:pt x="406400" y="161772"/>
                  </a:lnTo>
                  <a:lnTo>
                    <a:pt x="445935" y="158000"/>
                  </a:lnTo>
                  <a:lnTo>
                    <a:pt x="478231" y="147739"/>
                  </a:lnTo>
                  <a:lnTo>
                    <a:pt x="500011" y="132499"/>
                  </a:lnTo>
                  <a:lnTo>
                    <a:pt x="508000" y="113842"/>
                  </a:lnTo>
                  <a:close/>
                </a:path>
              </a:pathLst>
            </a:custGeom>
            <a:solidFill>
              <a:srgbClr val="FFF8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6" name="object 86"/>
            <p:cNvSpPr/>
            <p:nvPr/>
          </p:nvSpPr>
          <p:spPr>
            <a:xfrm>
              <a:off x="321407" y="8758966"/>
              <a:ext cx="172085" cy="66040"/>
            </a:xfrm>
            <a:custGeom>
              <a:avLst/>
              <a:gdLst/>
              <a:ahLst/>
              <a:cxnLst/>
              <a:rect l="l" t="t" r="r" b="b"/>
              <a:pathLst>
                <a:path w="172084" h="66040">
                  <a:moveTo>
                    <a:pt x="85966" y="0"/>
                  </a:moveTo>
                  <a:lnTo>
                    <a:pt x="52506" y="2590"/>
                  </a:lnTo>
                  <a:lnTo>
                    <a:pt x="25180" y="9653"/>
                  </a:lnTo>
                  <a:lnTo>
                    <a:pt x="6756" y="20129"/>
                  </a:lnTo>
                  <a:lnTo>
                    <a:pt x="0" y="32956"/>
                  </a:lnTo>
                  <a:lnTo>
                    <a:pt x="6756" y="45791"/>
                  </a:lnTo>
                  <a:lnTo>
                    <a:pt x="25180" y="56270"/>
                  </a:lnTo>
                  <a:lnTo>
                    <a:pt x="52506" y="63335"/>
                  </a:lnTo>
                  <a:lnTo>
                    <a:pt x="85966" y="65925"/>
                  </a:lnTo>
                  <a:lnTo>
                    <a:pt x="119433" y="63335"/>
                  </a:lnTo>
                  <a:lnTo>
                    <a:pt x="146762" y="56270"/>
                  </a:lnTo>
                  <a:lnTo>
                    <a:pt x="165188" y="45791"/>
                  </a:lnTo>
                  <a:lnTo>
                    <a:pt x="171945" y="32956"/>
                  </a:lnTo>
                  <a:lnTo>
                    <a:pt x="165188" y="20129"/>
                  </a:lnTo>
                  <a:lnTo>
                    <a:pt x="146762" y="9653"/>
                  </a:lnTo>
                  <a:lnTo>
                    <a:pt x="119433" y="2590"/>
                  </a:lnTo>
                  <a:lnTo>
                    <a:pt x="85966" y="0"/>
                  </a:lnTo>
                  <a:close/>
                </a:path>
              </a:pathLst>
            </a:custGeom>
            <a:solidFill>
              <a:srgbClr val="EBEB4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7" name="object 87"/>
            <p:cNvSpPr/>
            <p:nvPr/>
          </p:nvSpPr>
          <p:spPr>
            <a:xfrm>
              <a:off x="15659088" y="8966479"/>
              <a:ext cx="508000" cy="222250"/>
            </a:xfrm>
            <a:custGeom>
              <a:avLst/>
              <a:gdLst/>
              <a:ahLst/>
              <a:cxnLst/>
              <a:rect l="l" t="t" r="r" b="b"/>
              <a:pathLst>
                <a:path w="508000" h="222250">
                  <a:moveTo>
                    <a:pt x="351701" y="173761"/>
                  </a:moveTo>
                  <a:lnTo>
                    <a:pt x="343712" y="155105"/>
                  </a:lnTo>
                  <a:lnTo>
                    <a:pt x="321945" y="139865"/>
                  </a:lnTo>
                  <a:lnTo>
                    <a:pt x="289648" y="129590"/>
                  </a:lnTo>
                  <a:lnTo>
                    <a:pt x="250101" y="125831"/>
                  </a:lnTo>
                  <a:lnTo>
                    <a:pt x="210553" y="129590"/>
                  </a:lnTo>
                  <a:lnTo>
                    <a:pt x="190055" y="136118"/>
                  </a:lnTo>
                  <a:lnTo>
                    <a:pt x="195224" y="132499"/>
                  </a:lnTo>
                  <a:lnTo>
                    <a:pt x="203200" y="113842"/>
                  </a:lnTo>
                  <a:lnTo>
                    <a:pt x="195224" y="95186"/>
                  </a:lnTo>
                  <a:lnTo>
                    <a:pt x="173443" y="79946"/>
                  </a:lnTo>
                  <a:lnTo>
                    <a:pt x="141147" y="69684"/>
                  </a:lnTo>
                  <a:lnTo>
                    <a:pt x="101600" y="65913"/>
                  </a:lnTo>
                  <a:lnTo>
                    <a:pt x="62064" y="69684"/>
                  </a:lnTo>
                  <a:lnTo>
                    <a:pt x="29768" y="79946"/>
                  </a:lnTo>
                  <a:lnTo>
                    <a:pt x="7988" y="95186"/>
                  </a:lnTo>
                  <a:lnTo>
                    <a:pt x="0" y="113842"/>
                  </a:lnTo>
                  <a:lnTo>
                    <a:pt x="7988" y="132499"/>
                  </a:lnTo>
                  <a:lnTo>
                    <a:pt x="29768" y="147739"/>
                  </a:lnTo>
                  <a:lnTo>
                    <a:pt x="62064" y="158000"/>
                  </a:lnTo>
                  <a:lnTo>
                    <a:pt x="101600" y="161772"/>
                  </a:lnTo>
                  <a:lnTo>
                    <a:pt x="141147" y="158000"/>
                  </a:lnTo>
                  <a:lnTo>
                    <a:pt x="161658" y="151485"/>
                  </a:lnTo>
                  <a:lnTo>
                    <a:pt x="156489" y="155105"/>
                  </a:lnTo>
                  <a:lnTo>
                    <a:pt x="148501" y="173761"/>
                  </a:lnTo>
                  <a:lnTo>
                    <a:pt x="156489" y="192417"/>
                  </a:lnTo>
                  <a:lnTo>
                    <a:pt x="178257" y="207657"/>
                  </a:lnTo>
                  <a:lnTo>
                    <a:pt x="210553" y="217919"/>
                  </a:lnTo>
                  <a:lnTo>
                    <a:pt x="250101" y="221691"/>
                  </a:lnTo>
                  <a:lnTo>
                    <a:pt x="289648" y="217919"/>
                  </a:lnTo>
                  <a:lnTo>
                    <a:pt x="321945" y="207657"/>
                  </a:lnTo>
                  <a:lnTo>
                    <a:pt x="343712" y="192417"/>
                  </a:lnTo>
                  <a:lnTo>
                    <a:pt x="351701" y="173761"/>
                  </a:lnTo>
                  <a:close/>
                </a:path>
                <a:path w="508000" h="222250">
                  <a:moveTo>
                    <a:pt x="351701" y="47929"/>
                  </a:moveTo>
                  <a:lnTo>
                    <a:pt x="343712" y="29273"/>
                  </a:lnTo>
                  <a:lnTo>
                    <a:pt x="321945" y="14046"/>
                  </a:lnTo>
                  <a:lnTo>
                    <a:pt x="289648" y="3771"/>
                  </a:lnTo>
                  <a:lnTo>
                    <a:pt x="250101" y="0"/>
                  </a:lnTo>
                  <a:lnTo>
                    <a:pt x="210553" y="3771"/>
                  </a:lnTo>
                  <a:lnTo>
                    <a:pt x="178257" y="14046"/>
                  </a:lnTo>
                  <a:lnTo>
                    <a:pt x="156489" y="29273"/>
                  </a:lnTo>
                  <a:lnTo>
                    <a:pt x="148501" y="47929"/>
                  </a:lnTo>
                  <a:lnTo>
                    <a:pt x="156489" y="66586"/>
                  </a:lnTo>
                  <a:lnTo>
                    <a:pt x="178257" y="81826"/>
                  </a:lnTo>
                  <a:lnTo>
                    <a:pt x="210553" y="92100"/>
                  </a:lnTo>
                  <a:lnTo>
                    <a:pt x="250101" y="95859"/>
                  </a:lnTo>
                  <a:lnTo>
                    <a:pt x="289648" y="92100"/>
                  </a:lnTo>
                  <a:lnTo>
                    <a:pt x="321945" y="81826"/>
                  </a:lnTo>
                  <a:lnTo>
                    <a:pt x="343712" y="66586"/>
                  </a:lnTo>
                  <a:lnTo>
                    <a:pt x="351701" y="47929"/>
                  </a:lnTo>
                  <a:close/>
                </a:path>
                <a:path w="508000" h="222250">
                  <a:moveTo>
                    <a:pt x="508000" y="113842"/>
                  </a:moveTo>
                  <a:lnTo>
                    <a:pt x="500024" y="95186"/>
                  </a:lnTo>
                  <a:lnTo>
                    <a:pt x="478243" y="79946"/>
                  </a:lnTo>
                  <a:lnTo>
                    <a:pt x="445947" y="69684"/>
                  </a:lnTo>
                  <a:lnTo>
                    <a:pt x="406400" y="65913"/>
                  </a:lnTo>
                  <a:lnTo>
                    <a:pt x="366864" y="69684"/>
                  </a:lnTo>
                  <a:lnTo>
                    <a:pt x="334568" y="79946"/>
                  </a:lnTo>
                  <a:lnTo>
                    <a:pt x="312788" y="95186"/>
                  </a:lnTo>
                  <a:lnTo>
                    <a:pt x="304800" y="113842"/>
                  </a:lnTo>
                  <a:lnTo>
                    <a:pt x="312788" y="132499"/>
                  </a:lnTo>
                  <a:lnTo>
                    <a:pt x="334568" y="147739"/>
                  </a:lnTo>
                  <a:lnTo>
                    <a:pt x="366864" y="158000"/>
                  </a:lnTo>
                  <a:lnTo>
                    <a:pt x="406400" y="161772"/>
                  </a:lnTo>
                  <a:lnTo>
                    <a:pt x="445947" y="158000"/>
                  </a:lnTo>
                  <a:lnTo>
                    <a:pt x="478243" y="147739"/>
                  </a:lnTo>
                  <a:lnTo>
                    <a:pt x="500024" y="132499"/>
                  </a:lnTo>
                  <a:lnTo>
                    <a:pt x="508000" y="113842"/>
                  </a:lnTo>
                  <a:close/>
                </a:path>
              </a:pathLst>
            </a:custGeom>
            <a:solidFill>
              <a:srgbClr val="FFF8C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8" name="object 88"/>
            <p:cNvSpPr/>
            <p:nvPr/>
          </p:nvSpPr>
          <p:spPr>
            <a:xfrm>
              <a:off x="15815410" y="9038366"/>
              <a:ext cx="172085" cy="66040"/>
            </a:xfrm>
            <a:custGeom>
              <a:avLst/>
              <a:gdLst/>
              <a:ahLst/>
              <a:cxnLst/>
              <a:rect l="l" t="t" r="r" b="b"/>
              <a:pathLst>
                <a:path w="172084" h="66040">
                  <a:moveTo>
                    <a:pt x="85966" y="0"/>
                  </a:moveTo>
                  <a:lnTo>
                    <a:pt x="52501" y="2590"/>
                  </a:lnTo>
                  <a:lnTo>
                    <a:pt x="25176" y="9653"/>
                  </a:lnTo>
                  <a:lnTo>
                    <a:pt x="6754" y="20129"/>
                  </a:lnTo>
                  <a:lnTo>
                    <a:pt x="0" y="32956"/>
                  </a:lnTo>
                  <a:lnTo>
                    <a:pt x="6754" y="45791"/>
                  </a:lnTo>
                  <a:lnTo>
                    <a:pt x="25176" y="56270"/>
                  </a:lnTo>
                  <a:lnTo>
                    <a:pt x="52501" y="63335"/>
                  </a:lnTo>
                  <a:lnTo>
                    <a:pt x="85966" y="65925"/>
                  </a:lnTo>
                  <a:lnTo>
                    <a:pt x="119426" y="63335"/>
                  </a:lnTo>
                  <a:lnTo>
                    <a:pt x="146751" y="56270"/>
                  </a:lnTo>
                  <a:lnTo>
                    <a:pt x="165176" y="45791"/>
                  </a:lnTo>
                  <a:lnTo>
                    <a:pt x="171932" y="32956"/>
                  </a:lnTo>
                  <a:lnTo>
                    <a:pt x="165176" y="20129"/>
                  </a:lnTo>
                  <a:lnTo>
                    <a:pt x="146751" y="9653"/>
                  </a:lnTo>
                  <a:lnTo>
                    <a:pt x="119426" y="2590"/>
                  </a:lnTo>
                  <a:lnTo>
                    <a:pt x="85966" y="0"/>
                  </a:lnTo>
                  <a:close/>
                </a:path>
              </a:pathLst>
            </a:custGeom>
            <a:solidFill>
              <a:srgbClr val="EBEB4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9" name="object 89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794001" y="10693678"/>
              <a:ext cx="507999" cy="221681"/>
            </a:xfrm>
            <a:prstGeom prst="rect">
              <a:avLst/>
            </a:prstGeom>
          </p:spPr>
        </p:pic>
        <p:sp>
          <p:nvSpPr>
            <p:cNvPr id="90" name="object 90"/>
            <p:cNvSpPr/>
            <p:nvPr/>
          </p:nvSpPr>
          <p:spPr>
            <a:xfrm>
              <a:off x="4951476" y="3129123"/>
              <a:ext cx="111125" cy="21590"/>
            </a:xfrm>
            <a:custGeom>
              <a:avLst/>
              <a:gdLst/>
              <a:ahLst/>
              <a:cxnLst/>
              <a:rect l="l" t="t" r="r" b="b"/>
              <a:pathLst>
                <a:path w="111125" h="21589">
                  <a:moveTo>
                    <a:pt x="0" y="0"/>
                  </a:moveTo>
                  <a:lnTo>
                    <a:pt x="110947" y="2145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1" name="object 91"/>
            <p:cNvSpPr/>
            <p:nvPr/>
          </p:nvSpPr>
          <p:spPr>
            <a:xfrm>
              <a:off x="4947592" y="3148712"/>
              <a:ext cx="66040" cy="103505"/>
            </a:xfrm>
            <a:custGeom>
              <a:avLst/>
              <a:gdLst/>
              <a:ahLst/>
              <a:cxnLst/>
              <a:rect l="l" t="t" r="r" b="b"/>
              <a:pathLst>
                <a:path w="66039" h="103504">
                  <a:moveTo>
                    <a:pt x="65963" y="103466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2" name="object 92"/>
            <p:cNvSpPr/>
            <p:nvPr/>
          </p:nvSpPr>
          <p:spPr>
            <a:xfrm>
              <a:off x="4937432" y="3156812"/>
              <a:ext cx="3175" cy="114935"/>
            </a:xfrm>
            <a:custGeom>
              <a:avLst/>
              <a:gdLst/>
              <a:ahLst/>
              <a:cxnLst/>
              <a:rect l="l" t="t" r="r" b="b"/>
              <a:pathLst>
                <a:path w="3175" h="114935">
                  <a:moveTo>
                    <a:pt x="1416" y="-25400"/>
                  </a:moveTo>
                  <a:lnTo>
                    <a:pt x="1416" y="139953"/>
                  </a:lnTo>
                </a:path>
              </a:pathLst>
            </a:custGeom>
            <a:ln w="53632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3" name="object 93"/>
            <p:cNvSpPr/>
            <p:nvPr/>
          </p:nvSpPr>
          <p:spPr>
            <a:xfrm>
              <a:off x="4702869" y="2898663"/>
              <a:ext cx="238760" cy="234315"/>
            </a:xfrm>
            <a:custGeom>
              <a:avLst/>
              <a:gdLst/>
              <a:ahLst/>
              <a:cxnLst/>
              <a:rect l="l" t="t" r="r" b="b"/>
              <a:pathLst>
                <a:path w="238760" h="234314">
                  <a:moveTo>
                    <a:pt x="238175" y="233883"/>
                  </a:moveTo>
                  <a:lnTo>
                    <a:pt x="0" y="0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4" name="object 94"/>
            <p:cNvSpPr/>
            <p:nvPr/>
          </p:nvSpPr>
          <p:spPr>
            <a:xfrm>
              <a:off x="1969660" y="1555470"/>
              <a:ext cx="2836545" cy="1773555"/>
            </a:xfrm>
            <a:custGeom>
              <a:avLst/>
              <a:gdLst/>
              <a:ahLst/>
              <a:cxnLst/>
              <a:rect l="l" t="t" r="r" b="b"/>
              <a:pathLst>
                <a:path w="2836545" h="1773554">
                  <a:moveTo>
                    <a:pt x="1402100" y="0"/>
                  </a:moveTo>
                  <a:lnTo>
                    <a:pt x="1350500" y="2129"/>
                  </a:lnTo>
                  <a:lnTo>
                    <a:pt x="1300349" y="7019"/>
                  </a:lnTo>
                  <a:lnTo>
                    <a:pt x="1251833" y="14614"/>
                  </a:lnTo>
                  <a:lnTo>
                    <a:pt x="1205139" y="24857"/>
                  </a:lnTo>
                  <a:lnTo>
                    <a:pt x="1160452" y="37695"/>
                  </a:lnTo>
                  <a:lnTo>
                    <a:pt x="1117959" y="53072"/>
                  </a:lnTo>
                  <a:lnTo>
                    <a:pt x="1077847" y="70931"/>
                  </a:lnTo>
                  <a:lnTo>
                    <a:pt x="1040302" y="91219"/>
                  </a:lnTo>
                  <a:lnTo>
                    <a:pt x="1005510" y="113879"/>
                  </a:lnTo>
                  <a:lnTo>
                    <a:pt x="973657" y="138856"/>
                  </a:lnTo>
                  <a:lnTo>
                    <a:pt x="923047" y="128884"/>
                  </a:lnTo>
                  <a:lnTo>
                    <a:pt x="874427" y="127212"/>
                  </a:lnTo>
                  <a:lnTo>
                    <a:pt x="829306" y="133362"/>
                  </a:lnTo>
                  <a:lnTo>
                    <a:pt x="789192" y="146857"/>
                  </a:lnTo>
                  <a:lnTo>
                    <a:pt x="755595" y="167218"/>
                  </a:lnTo>
                  <a:lnTo>
                    <a:pt x="713981" y="226626"/>
                  </a:lnTo>
                  <a:lnTo>
                    <a:pt x="710259" y="244076"/>
                  </a:lnTo>
                  <a:lnTo>
                    <a:pt x="651565" y="230727"/>
                  </a:lnTo>
                  <a:lnTo>
                    <a:pt x="593698" y="220734"/>
                  </a:lnTo>
                  <a:lnTo>
                    <a:pt x="536928" y="214034"/>
                  </a:lnTo>
                  <a:lnTo>
                    <a:pt x="481528" y="210566"/>
                  </a:lnTo>
                  <a:lnTo>
                    <a:pt x="427768" y="210266"/>
                  </a:lnTo>
                  <a:lnTo>
                    <a:pt x="375921" y="213074"/>
                  </a:lnTo>
                  <a:lnTo>
                    <a:pt x="326258" y="218928"/>
                  </a:lnTo>
                  <a:lnTo>
                    <a:pt x="279050" y="227764"/>
                  </a:lnTo>
                  <a:lnTo>
                    <a:pt x="234569" y="239520"/>
                  </a:lnTo>
                  <a:lnTo>
                    <a:pt x="193086" y="254136"/>
                  </a:lnTo>
                  <a:lnTo>
                    <a:pt x="154873" y="271548"/>
                  </a:lnTo>
                  <a:lnTo>
                    <a:pt x="120201" y="291695"/>
                  </a:lnTo>
                  <a:lnTo>
                    <a:pt x="89342" y="314514"/>
                  </a:lnTo>
                  <a:lnTo>
                    <a:pt x="40147" y="367922"/>
                  </a:lnTo>
                  <a:lnTo>
                    <a:pt x="9461" y="431274"/>
                  </a:lnTo>
                  <a:lnTo>
                    <a:pt x="1327" y="470077"/>
                  </a:lnTo>
                  <a:lnTo>
                    <a:pt x="0" y="509746"/>
                  </a:lnTo>
                  <a:lnTo>
                    <a:pt x="5208" y="549993"/>
                  </a:lnTo>
                  <a:lnTo>
                    <a:pt x="16682" y="590532"/>
                  </a:lnTo>
                  <a:lnTo>
                    <a:pt x="34150" y="631075"/>
                  </a:lnTo>
                  <a:lnTo>
                    <a:pt x="57340" y="671336"/>
                  </a:lnTo>
                  <a:lnTo>
                    <a:pt x="85981" y="711027"/>
                  </a:lnTo>
                  <a:lnTo>
                    <a:pt x="119803" y="749863"/>
                  </a:lnTo>
                  <a:lnTo>
                    <a:pt x="158535" y="787555"/>
                  </a:lnTo>
                  <a:lnTo>
                    <a:pt x="201904" y="823818"/>
                  </a:lnTo>
                  <a:lnTo>
                    <a:pt x="172753" y="852467"/>
                  </a:lnTo>
                  <a:lnTo>
                    <a:pt x="148116" y="884148"/>
                  </a:lnTo>
                  <a:lnTo>
                    <a:pt x="128352" y="918760"/>
                  </a:lnTo>
                  <a:lnTo>
                    <a:pt x="113817" y="956203"/>
                  </a:lnTo>
                  <a:lnTo>
                    <a:pt x="105165" y="994624"/>
                  </a:lnTo>
                  <a:lnTo>
                    <a:pt x="102194" y="1033584"/>
                  </a:lnTo>
                  <a:lnTo>
                    <a:pt x="104690" y="1072818"/>
                  </a:lnTo>
                  <a:lnTo>
                    <a:pt x="112441" y="1112058"/>
                  </a:lnTo>
                  <a:lnTo>
                    <a:pt x="125234" y="1151039"/>
                  </a:lnTo>
                  <a:lnTo>
                    <a:pt x="142855" y="1189493"/>
                  </a:lnTo>
                  <a:lnTo>
                    <a:pt x="165091" y="1227155"/>
                  </a:lnTo>
                  <a:lnTo>
                    <a:pt x="191730" y="1263757"/>
                  </a:lnTo>
                  <a:lnTo>
                    <a:pt x="222557" y="1299033"/>
                  </a:lnTo>
                  <a:lnTo>
                    <a:pt x="257361" y="1332717"/>
                  </a:lnTo>
                  <a:lnTo>
                    <a:pt x="295927" y="1364542"/>
                  </a:lnTo>
                  <a:lnTo>
                    <a:pt x="338043" y="1394242"/>
                  </a:lnTo>
                  <a:lnTo>
                    <a:pt x="383496" y="1421549"/>
                  </a:lnTo>
                  <a:lnTo>
                    <a:pt x="432072" y="1446198"/>
                  </a:lnTo>
                  <a:lnTo>
                    <a:pt x="483559" y="1467921"/>
                  </a:lnTo>
                  <a:lnTo>
                    <a:pt x="537743" y="1486453"/>
                  </a:lnTo>
                  <a:lnTo>
                    <a:pt x="591610" y="1500848"/>
                  </a:lnTo>
                  <a:lnTo>
                    <a:pt x="645040" y="1511283"/>
                  </a:lnTo>
                  <a:lnTo>
                    <a:pt x="697739" y="1517873"/>
                  </a:lnTo>
                  <a:lnTo>
                    <a:pt x="749414" y="1520731"/>
                  </a:lnTo>
                  <a:lnTo>
                    <a:pt x="782175" y="1550199"/>
                  </a:lnTo>
                  <a:lnTo>
                    <a:pt x="817563" y="1578246"/>
                  </a:lnTo>
                  <a:lnTo>
                    <a:pt x="855458" y="1604718"/>
                  </a:lnTo>
                  <a:lnTo>
                    <a:pt x="895740" y="1629460"/>
                  </a:lnTo>
                  <a:lnTo>
                    <a:pt x="938290" y="1652318"/>
                  </a:lnTo>
                  <a:lnTo>
                    <a:pt x="982989" y="1673137"/>
                  </a:lnTo>
                  <a:lnTo>
                    <a:pt x="1029718" y="1691764"/>
                  </a:lnTo>
                  <a:lnTo>
                    <a:pt x="1078356" y="1708043"/>
                  </a:lnTo>
                  <a:lnTo>
                    <a:pt x="1130657" y="1722255"/>
                  </a:lnTo>
                  <a:lnTo>
                    <a:pt x="1182630" y="1733106"/>
                  </a:lnTo>
                  <a:lnTo>
                    <a:pt x="1234058" y="1740668"/>
                  </a:lnTo>
                  <a:lnTo>
                    <a:pt x="1284721" y="1745012"/>
                  </a:lnTo>
                  <a:lnTo>
                    <a:pt x="1334399" y="1746209"/>
                  </a:lnTo>
                  <a:lnTo>
                    <a:pt x="1382874" y="1744332"/>
                  </a:lnTo>
                  <a:lnTo>
                    <a:pt x="1429925" y="1739450"/>
                  </a:lnTo>
                  <a:lnTo>
                    <a:pt x="1475335" y="1731636"/>
                  </a:lnTo>
                  <a:lnTo>
                    <a:pt x="1518883" y="1720961"/>
                  </a:lnTo>
                  <a:lnTo>
                    <a:pt x="1560350" y="1707496"/>
                  </a:lnTo>
                  <a:lnTo>
                    <a:pt x="1599517" y="1691313"/>
                  </a:lnTo>
                  <a:lnTo>
                    <a:pt x="1636166" y="1672483"/>
                  </a:lnTo>
                  <a:lnTo>
                    <a:pt x="1662873" y="1699385"/>
                  </a:lnTo>
                  <a:lnTo>
                    <a:pt x="1695122" y="1723353"/>
                  </a:lnTo>
                  <a:lnTo>
                    <a:pt x="1732338" y="1743606"/>
                  </a:lnTo>
                  <a:lnTo>
                    <a:pt x="1773948" y="1759364"/>
                  </a:lnTo>
                  <a:lnTo>
                    <a:pt x="1825739" y="1770687"/>
                  </a:lnTo>
                  <a:lnTo>
                    <a:pt x="1875649" y="1773289"/>
                  </a:lnTo>
                  <a:lnTo>
                    <a:pt x="1922075" y="1767686"/>
                  </a:lnTo>
                  <a:lnTo>
                    <a:pt x="1963417" y="1754393"/>
                  </a:lnTo>
                  <a:lnTo>
                    <a:pt x="1998070" y="1733925"/>
                  </a:lnTo>
                  <a:lnTo>
                    <a:pt x="2040902" y="1673524"/>
                  </a:lnTo>
                  <a:lnTo>
                    <a:pt x="2044585" y="1656582"/>
                  </a:lnTo>
                  <a:lnTo>
                    <a:pt x="2072881" y="1665975"/>
                  </a:lnTo>
                  <a:lnTo>
                    <a:pt x="2138824" y="1684403"/>
                  </a:lnTo>
                  <a:lnTo>
                    <a:pt x="2194697" y="1696480"/>
                  </a:lnTo>
                  <a:lnTo>
                    <a:pt x="2249805" y="1705237"/>
                  </a:lnTo>
                  <a:lnTo>
                    <a:pt x="2303892" y="1710738"/>
                  </a:lnTo>
                  <a:lnTo>
                    <a:pt x="2356701" y="1713050"/>
                  </a:lnTo>
                  <a:lnTo>
                    <a:pt x="2407974" y="1712238"/>
                  </a:lnTo>
                  <a:lnTo>
                    <a:pt x="2457455" y="1708368"/>
                  </a:lnTo>
                  <a:lnTo>
                    <a:pt x="2504888" y="1701506"/>
                  </a:lnTo>
                  <a:lnTo>
                    <a:pt x="2550015" y="1691717"/>
                  </a:lnTo>
                  <a:lnTo>
                    <a:pt x="2592579" y="1679068"/>
                  </a:lnTo>
                  <a:lnTo>
                    <a:pt x="2632325" y="1663623"/>
                  </a:lnTo>
                  <a:lnTo>
                    <a:pt x="2668994" y="1645449"/>
                  </a:lnTo>
                  <a:lnTo>
                    <a:pt x="2702330" y="1624612"/>
                  </a:lnTo>
                  <a:lnTo>
                    <a:pt x="2757976" y="1575209"/>
                  </a:lnTo>
                  <a:lnTo>
                    <a:pt x="2797208" y="1515940"/>
                  </a:lnTo>
                  <a:lnTo>
                    <a:pt x="2818770" y="1440958"/>
                  </a:lnTo>
                  <a:lnTo>
                    <a:pt x="2820136" y="1398296"/>
                  </a:lnTo>
                  <a:lnTo>
                    <a:pt x="2814433" y="1355128"/>
                  </a:lnTo>
                  <a:lnTo>
                    <a:pt x="2801968" y="1311797"/>
                  </a:lnTo>
                  <a:lnTo>
                    <a:pt x="2783050" y="1268645"/>
                  </a:lnTo>
                  <a:lnTo>
                    <a:pt x="2757985" y="1226018"/>
                  </a:lnTo>
                  <a:lnTo>
                    <a:pt x="2727083" y="1184257"/>
                  </a:lnTo>
                  <a:lnTo>
                    <a:pt x="2760547" y="1156632"/>
                  </a:lnTo>
                  <a:lnTo>
                    <a:pt x="2788570" y="1125262"/>
                  </a:lnTo>
                  <a:lnTo>
                    <a:pt x="2810640" y="1090277"/>
                  </a:lnTo>
                  <a:lnTo>
                    <a:pt x="2826245" y="1051808"/>
                  </a:lnTo>
                  <a:lnTo>
                    <a:pt x="2836172" y="977314"/>
                  </a:lnTo>
                  <a:lnTo>
                    <a:pt x="2832304" y="939447"/>
                  </a:lnTo>
                  <a:lnTo>
                    <a:pt x="2822877" y="901558"/>
                  </a:lnTo>
                  <a:lnTo>
                    <a:pt x="2808136" y="863945"/>
                  </a:lnTo>
                  <a:lnTo>
                    <a:pt x="2788329" y="826902"/>
                  </a:lnTo>
                  <a:lnTo>
                    <a:pt x="2763701" y="790725"/>
                  </a:lnTo>
                  <a:lnTo>
                    <a:pt x="2734498" y="755708"/>
                  </a:lnTo>
                  <a:lnTo>
                    <a:pt x="2700966" y="722147"/>
                  </a:lnTo>
                  <a:lnTo>
                    <a:pt x="2663353" y="690337"/>
                  </a:lnTo>
                  <a:lnTo>
                    <a:pt x="2621903" y="660574"/>
                  </a:lnTo>
                  <a:lnTo>
                    <a:pt x="2576863" y="633152"/>
                  </a:lnTo>
                  <a:lnTo>
                    <a:pt x="2528479" y="608367"/>
                  </a:lnTo>
                  <a:lnTo>
                    <a:pt x="2476997" y="586514"/>
                  </a:lnTo>
                  <a:lnTo>
                    <a:pt x="2422664" y="567888"/>
                  </a:lnTo>
                  <a:lnTo>
                    <a:pt x="2366313" y="553000"/>
                  </a:lnTo>
                  <a:lnTo>
                    <a:pt x="2310561" y="542513"/>
                  </a:lnTo>
                  <a:lnTo>
                    <a:pt x="2297782" y="504220"/>
                  </a:lnTo>
                  <a:lnTo>
                    <a:pt x="2281311" y="466225"/>
                  </a:lnTo>
                  <a:lnTo>
                    <a:pt x="2261271" y="428675"/>
                  </a:lnTo>
                  <a:lnTo>
                    <a:pt x="2237783" y="391719"/>
                  </a:lnTo>
                  <a:lnTo>
                    <a:pt x="2210971" y="355504"/>
                  </a:lnTo>
                  <a:lnTo>
                    <a:pt x="2180957" y="320178"/>
                  </a:lnTo>
                  <a:lnTo>
                    <a:pt x="2147864" y="285888"/>
                  </a:lnTo>
                  <a:lnTo>
                    <a:pt x="2111814" y="252782"/>
                  </a:lnTo>
                  <a:lnTo>
                    <a:pt x="2072930" y="221007"/>
                  </a:lnTo>
                  <a:lnTo>
                    <a:pt x="2031334" y="190712"/>
                  </a:lnTo>
                  <a:lnTo>
                    <a:pt x="1987150" y="162045"/>
                  </a:lnTo>
                  <a:lnTo>
                    <a:pt x="1940499" y="135151"/>
                  </a:lnTo>
                  <a:lnTo>
                    <a:pt x="1891504" y="110181"/>
                  </a:lnTo>
                  <a:lnTo>
                    <a:pt x="1840288" y="87280"/>
                  </a:lnTo>
                  <a:lnTo>
                    <a:pt x="1786973" y="66597"/>
                  </a:lnTo>
                  <a:lnTo>
                    <a:pt x="1731682" y="48280"/>
                  </a:lnTo>
                  <a:lnTo>
                    <a:pt x="1675305" y="32687"/>
                  </a:lnTo>
                  <a:lnTo>
                    <a:pt x="1619257" y="20187"/>
                  </a:lnTo>
                  <a:lnTo>
                    <a:pt x="1563727" y="10723"/>
                  </a:lnTo>
                  <a:lnTo>
                    <a:pt x="1508899" y="4241"/>
                  </a:lnTo>
                  <a:lnTo>
                    <a:pt x="1454962" y="685"/>
                  </a:lnTo>
                  <a:lnTo>
                    <a:pt x="14021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5" name="object 95"/>
            <p:cNvSpPr/>
            <p:nvPr/>
          </p:nvSpPr>
          <p:spPr>
            <a:xfrm>
              <a:off x="3259645" y="2219730"/>
              <a:ext cx="803910" cy="447675"/>
            </a:xfrm>
            <a:custGeom>
              <a:avLst/>
              <a:gdLst/>
              <a:ahLst/>
              <a:cxnLst/>
              <a:rect l="l" t="t" r="r" b="b"/>
              <a:pathLst>
                <a:path w="803910" h="447675">
                  <a:moveTo>
                    <a:pt x="226021" y="107988"/>
                  </a:moveTo>
                  <a:lnTo>
                    <a:pt x="213029" y="58597"/>
                  </a:lnTo>
                  <a:lnTo>
                    <a:pt x="185381" y="20853"/>
                  </a:lnTo>
                  <a:lnTo>
                    <a:pt x="145554" y="0"/>
                  </a:lnTo>
                  <a:lnTo>
                    <a:pt x="100609" y="863"/>
                  </a:lnTo>
                  <a:lnTo>
                    <a:pt x="59016" y="22288"/>
                  </a:lnTo>
                  <a:lnTo>
                    <a:pt x="25323" y="60680"/>
                  </a:lnTo>
                  <a:lnTo>
                    <a:pt x="4102" y="112395"/>
                  </a:lnTo>
                  <a:lnTo>
                    <a:pt x="0" y="168160"/>
                  </a:lnTo>
                  <a:lnTo>
                    <a:pt x="12992" y="217551"/>
                  </a:lnTo>
                  <a:lnTo>
                    <a:pt x="40627" y="255295"/>
                  </a:lnTo>
                  <a:lnTo>
                    <a:pt x="80467" y="276136"/>
                  </a:lnTo>
                  <a:lnTo>
                    <a:pt x="125412" y="275285"/>
                  </a:lnTo>
                  <a:lnTo>
                    <a:pt x="167005" y="253860"/>
                  </a:lnTo>
                  <a:lnTo>
                    <a:pt x="200685" y="215468"/>
                  </a:lnTo>
                  <a:lnTo>
                    <a:pt x="221907" y="163741"/>
                  </a:lnTo>
                  <a:lnTo>
                    <a:pt x="226021" y="107988"/>
                  </a:lnTo>
                  <a:close/>
                </a:path>
                <a:path w="803910" h="447675">
                  <a:moveTo>
                    <a:pt x="803567" y="279247"/>
                  </a:moveTo>
                  <a:lnTo>
                    <a:pt x="790562" y="229870"/>
                  </a:lnTo>
                  <a:lnTo>
                    <a:pt x="762927" y="192112"/>
                  </a:lnTo>
                  <a:lnTo>
                    <a:pt x="723099" y="171272"/>
                  </a:lnTo>
                  <a:lnTo>
                    <a:pt x="678154" y="172123"/>
                  </a:lnTo>
                  <a:lnTo>
                    <a:pt x="636562" y="193560"/>
                  </a:lnTo>
                  <a:lnTo>
                    <a:pt x="602869" y="231940"/>
                  </a:lnTo>
                  <a:lnTo>
                    <a:pt x="581647" y="283667"/>
                  </a:lnTo>
                  <a:lnTo>
                    <a:pt x="577545" y="339420"/>
                  </a:lnTo>
                  <a:lnTo>
                    <a:pt x="590537" y="388810"/>
                  </a:lnTo>
                  <a:lnTo>
                    <a:pt x="618185" y="426554"/>
                  </a:lnTo>
                  <a:lnTo>
                    <a:pt x="658012" y="447408"/>
                  </a:lnTo>
                  <a:lnTo>
                    <a:pt x="702957" y="446544"/>
                  </a:lnTo>
                  <a:lnTo>
                    <a:pt x="744550" y="425119"/>
                  </a:lnTo>
                  <a:lnTo>
                    <a:pt x="778230" y="386727"/>
                  </a:lnTo>
                  <a:lnTo>
                    <a:pt x="799452" y="335013"/>
                  </a:lnTo>
                  <a:lnTo>
                    <a:pt x="803567" y="279247"/>
                  </a:lnTo>
                  <a:close/>
                </a:path>
              </a:pathLst>
            </a:custGeom>
            <a:solidFill>
              <a:srgbClr val="6F22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6" name="object 96"/>
            <p:cNvSpPr/>
            <p:nvPr/>
          </p:nvSpPr>
          <p:spPr>
            <a:xfrm>
              <a:off x="4063945" y="2141442"/>
              <a:ext cx="165735" cy="86360"/>
            </a:xfrm>
            <a:custGeom>
              <a:avLst/>
              <a:gdLst/>
              <a:ahLst/>
              <a:cxnLst/>
              <a:rect l="l" t="t" r="r" b="b"/>
              <a:pathLst>
                <a:path w="165735" h="86360">
                  <a:moveTo>
                    <a:pt x="0" y="1534"/>
                  </a:moveTo>
                  <a:lnTo>
                    <a:pt x="19584" y="0"/>
                  </a:lnTo>
                  <a:lnTo>
                    <a:pt x="65047" y="6082"/>
                  </a:lnTo>
                  <a:lnTo>
                    <a:pt x="119280" y="30978"/>
                  </a:lnTo>
                  <a:lnTo>
                    <a:pt x="165176" y="85887"/>
                  </a:lnTo>
                </a:path>
              </a:pathLst>
            </a:custGeom>
            <a:ln w="19697">
              <a:solidFill>
                <a:srgbClr val="6F2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7" name="object 97"/>
            <p:cNvSpPr/>
            <p:nvPr/>
          </p:nvSpPr>
          <p:spPr>
            <a:xfrm>
              <a:off x="3337002" y="1980658"/>
              <a:ext cx="185420" cy="30480"/>
            </a:xfrm>
            <a:custGeom>
              <a:avLst/>
              <a:gdLst/>
              <a:ahLst/>
              <a:cxnLst/>
              <a:rect l="l" t="t" r="r" b="b"/>
              <a:pathLst>
                <a:path w="185420" h="30480">
                  <a:moveTo>
                    <a:pt x="185369" y="24094"/>
                  </a:moveTo>
                  <a:lnTo>
                    <a:pt x="168296" y="14375"/>
                  </a:lnTo>
                  <a:lnTo>
                    <a:pt x="124564" y="540"/>
                  </a:lnTo>
                  <a:lnTo>
                    <a:pt x="64893" y="0"/>
                  </a:lnTo>
                  <a:lnTo>
                    <a:pt x="0" y="30164"/>
                  </a:lnTo>
                </a:path>
              </a:pathLst>
            </a:custGeom>
            <a:ln w="19697">
              <a:solidFill>
                <a:srgbClr val="6F22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8" name="object 98"/>
            <p:cNvSpPr/>
            <p:nvPr/>
          </p:nvSpPr>
          <p:spPr>
            <a:xfrm>
              <a:off x="2837599" y="2234666"/>
              <a:ext cx="1537335" cy="591185"/>
            </a:xfrm>
            <a:custGeom>
              <a:avLst/>
              <a:gdLst/>
              <a:ahLst/>
              <a:cxnLst/>
              <a:rect l="l" t="t" r="r" b="b"/>
              <a:pathLst>
                <a:path w="1537335" h="591185">
                  <a:moveTo>
                    <a:pt x="270586" y="146304"/>
                  </a:moveTo>
                  <a:lnTo>
                    <a:pt x="270116" y="100711"/>
                  </a:lnTo>
                  <a:lnTo>
                    <a:pt x="249415" y="58686"/>
                  </a:lnTo>
                  <a:lnTo>
                    <a:pt x="212001" y="24828"/>
                  </a:lnTo>
                  <a:lnTo>
                    <a:pt x="161391" y="3708"/>
                  </a:lnTo>
                  <a:lnTo>
                    <a:pt x="106680" y="0"/>
                  </a:lnTo>
                  <a:lnTo>
                    <a:pt x="58077" y="13589"/>
                  </a:lnTo>
                  <a:lnTo>
                    <a:pt x="20789" y="41935"/>
                  </a:lnTo>
                  <a:lnTo>
                    <a:pt x="0" y="82524"/>
                  </a:lnTo>
                  <a:lnTo>
                    <a:pt x="482" y="128104"/>
                  </a:lnTo>
                  <a:lnTo>
                    <a:pt x="21183" y="170129"/>
                  </a:lnTo>
                  <a:lnTo>
                    <a:pt x="58585" y="203987"/>
                  </a:lnTo>
                  <a:lnTo>
                    <a:pt x="109194" y="225094"/>
                  </a:lnTo>
                  <a:lnTo>
                    <a:pt x="163906" y="228815"/>
                  </a:lnTo>
                  <a:lnTo>
                    <a:pt x="212509" y="215226"/>
                  </a:lnTo>
                  <a:lnTo>
                    <a:pt x="249796" y="186880"/>
                  </a:lnTo>
                  <a:lnTo>
                    <a:pt x="270586" y="146304"/>
                  </a:lnTo>
                  <a:close/>
                </a:path>
                <a:path w="1537335" h="591185">
                  <a:moveTo>
                    <a:pt x="1537144" y="508114"/>
                  </a:moveTo>
                  <a:lnTo>
                    <a:pt x="1536661" y="462521"/>
                  </a:lnTo>
                  <a:lnTo>
                    <a:pt x="1515960" y="420497"/>
                  </a:lnTo>
                  <a:lnTo>
                    <a:pt x="1478559" y="386638"/>
                  </a:lnTo>
                  <a:lnTo>
                    <a:pt x="1427949" y="365518"/>
                  </a:lnTo>
                  <a:lnTo>
                    <a:pt x="1373225" y="361810"/>
                  </a:lnTo>
                  <a:lnTo>
                    <a:pt x="1324635" y="375399"/>
                  </a:lnTo>
                  <a:lnTo>
                    <a:pt x="1287348" y="403758"/>
                  </a:lnTo>
                  <a:lnTo>
                    <a:pt x="1266558" y="444334"/>
                  </a:lnTo>
                  <a:lnTo>
                    <a:pt x="1267028" y="489927"/>
                  </a:lnTo>
                  <a:lnTo>
                    <a:pt x="1287729" y="531939"/>
                  </a:lnTo>
                  <a:lnTo>
                    <a:pt x="1325143" y="565797"/>
                  </a:lnTo>
                  <a:lnTo>
                    <a:pt x="1375765" y="586905"/>
                  </a:lnTo>
                  <a:lnTo>
                    <a:pt x="1430464" y="590626"/>
                  </a:lnTo>
                  <a:lnTo>
                    <a:pt x="1479067" y="577037"/>
                  </a:lnTo>
                  <a:lnTo>
                    <a:pt x="1516354" y="548690"/>
                  </a:lnTo>
                  <a:lnTo>
                    <a:pt x="1537144" y="508114"/>
                  </a:lnTo>
                  <a:close/>
                </a:path>
              </a:pathLst>
            </a:custGeom>
            <a:solidFill>
              <a:srgbClr val="EB838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9" name="object 99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3468841" y="2641667"/>
              <a:ext cx="252257" cy="189886"/>
            </a:xfrm>
            <a:prstGeom prst="rect">
              <a:avLst/>
            </a:prstGeom>
          </p:spPr>
        </p:pic>
        <p:sp>
          <p:nvSpPr>
            <p:cNvPr id="100" name="object 100"/>
            <p:cNvSpPr/>
            <p:nvPr/>
          </p:nvSpPr>
          <p:spPr>
            <a:xfrm>
              <a:off x="2455027" y="2290737"/>
              <a:ext cx="247650" cy="542290"/>
            </a:xfrm>
            <a:custGeom>
              <a:avLst/>
              <a:gdLst/>
              <a:ahLst/>
              <a:cxnLst/>
              <a:rect l="l" t="t" r="r" b="b"/>
              <a:pathLst>
                <a:path w="247650" h="542289">
                  <a:moveTo>
                    <a:pt x="145807" y="0"/>
                  </a:moveTo>
                  <a:lnTo>
                    <a:pt x="92995" y="49214"/>
                  </a:lnTo>
                  <a:lnTo>
                    <a:pt x="48385" y="105981"/>
                  </a:lnTo>
                  <a:lnTo>
                    <a:pt x="24050" y="147880"/>
                  </a:lnTo>
                  <a:lnTo>
                    <a:pt x="6907" y="193027"/>
                  </a:lnTo>
                  <a:lnTo>
                    <a:pt x="0" y="236793"/>
                  </a:lnTo>
                  <a:lnTo>
                    <a:pt x="1762" y="280913"/>
                  </a:lnTo>
                  <a:lnTo>
                    <a:pt x="11346" y="324351"/>
                  </a:lnTo>
                  <a:lnTo>
                    <a:pt x="27901" y="366070"/>
                  </a:lnTo>
                  <a:lnTo>
                    <a:pt x="50581" y="405034"/>
                  </a:lnTo>
                  <a:lnTo>
                    <a:pt x="78535" y="440207"/>
                  </a:lnTo>
                  <a:lnTo>
                    <a:pt x="114933" y="474424"/>
                  </a:lnTo>
                  <a:lnTo>
                    <a:pt x="155829" y="503134"/>
                  </a:lnTo>
                  <a:lnTo>
                    <a:pt x="200355" y="525812"/>
                  </a:lnTo>
                  <a:lnTo>
                    <a:pt x="247648" y="541934"/>
                  </a:lnTo>
                </a:path>
              </a:pathLst>
            </a:custGeom>
            <a:ln w="50800">
              <a:solidFill>
                <a:srgbClr val="79C1FF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01" name="object 101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674179" y="2761585"/>
              <a:ext cx="193335" cy="218592"/>
            </a:xfrm>
            <a:prstGeom prst="rect">
              <a:avLst/>
            </a:prstGeom>
          </p:spPr>
        </p:pic>
        <p:pic>
          <p:nvPicPr>
            <p:cNvPr id="102" name="object 102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0" y="0"/>
              <a:ext cx="16350742" cy="10178651"/>
            </a:xfrm>
            <a:prstGeom prst="rect">
              <a:avLst/>
            </a:prstGeom>
          </p:spPr>
        </p:pic>
        <p:pic>
          <p:nvPicPr>
            <p:cNvPr id="103" name="object 103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7894437" y="9415828"/>
              <a:ext cx="601071" cy="601145"/>
            </a:xfrm>
            <a:prstGeom prst="rect">
              <a:avLst/>
            </a:prstGeom>
          </p:spPr>
        </p:pic>
        <p:pic>
          <p:nvPicPr>
            <p:cNvPr id="104" name="object 104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8958657" y="7601345"/>
              <a:ext cx="1226143" cy="1226143"/>
            </a:xfrm>
            <a:prstGeom prst="rect">
              <a:avLst/>
            </a:prstGeom>
          </p:spPr>
        </p:pic>
        <p:pic>
          <p:nvPicPr>
            <p:cNvPr id="105" name="object 105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5875106" y="11972503"/>
              <a:ext cx="262964" cy="262652"/>
            </a:xfrm>
            <a:prstGeom prst="rect">
              <a:avLst/>
            </a:prstGeom>
          </p:spPr>
        </p:pic>
        <p:pic>
          <p:nvPicPr>
            <p:cNvPr id="106" name="object 106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795704" y="9295326"/>
              <a:ext cx="3954067" cy="3734874"/>
            </a:xfrm>
            <a:prstGeom prst="rect">
              <a:avLst/>
            </a:prstGeom>
          </p:spPr>
        </p:pic>
        <p:pic>
          <p:nvPicPr>
            <p:cNvPr id="107" name="object 107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159773" y="6698855"/>
              <a:ext cx="1054068" cy="1104895"/>
            </a:xfrm>
            <a:prstGeom prst="rect">
              <a:avLst/>
            </a:prstGeom>
          </p:spPr>
        </p:pic>
        <p:pic>
          <p:nvPicPr>
            <p:cNvPr id="108" name="object 108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2032773" y="6533755"/>
              <a:ext cx="1308068" cy="1422395"/>
            </a:xfrm>
            <a:prstGeom prst="rect">
              <a:avLst/>
            </a:prstGeom>
          </p:spPr>
        </p:pic>
        <p:pic>
          <p:nvPicPr>
            <p:cNvPr id="109" name="object 109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652134" y="7207124"/>
              <a:ext cx="73971" cy="85517"/>
            </a:xfrm>
            <a:prstGeom prst="rect">
              <a:avLst/>
            </a:prstGeom>
          </p:spPr>
        </p:pic>
        <p:pic>
          <p:nvPicPr>
            <p:cNvPr id="110" name="object 110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072673" y="6952855"/>
              <a:ext cx="1028693" cy="1041395"/>
            </a:xfrm>
            <a:prstGeom prst="rect">
              <a:avLst/>
            </a:prstGeom>
          </p:spPr>
        </p:pic>
        <p:pic>
          <p:nvPicPr>
            <p:cNvPr id="111" name="object 111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983773" y="6838555"/>
              <a:ext cx="1219193" cy="1269995"/>
            </a:xfrm>
            <a:prstGeom prst="rect">
              <a:avLst/>
            </a:prstGeom>
          </p:spPr>
        </p:pic>
        <p:sp>
          <p:nvSpPr>
            <p:cNvPr id="112" name="object 112"/>
            <p:cNvSpPr/>
            <p:nvPr/>
          </p:nvSpPr>
          <p:spPr>
            <a:xfrm>
              <a:off x="1563823" y="7443073"/>
              <a:ext cx="55244" cy="59055"/>
            </a:xfrm>
            <a:custGeom>
              <a:avLst/>
              <a:gdLst/>
              <a:ahLst/>
              <a:cxnLst/>
              <a:rect l="l" t="t" r="r" b="b"/>
              <a:pathLst>
                <a:path w="55244" h="59054">
                  <a:moveTo>
                    <a:pt x="43673" y="0"/>
                  </a:moveTo>
                  <a:lnTo>
                    <a:pt x="4715" y="32085"/>
                  </a:lnTo>
                  <a:lnTo>
                    <a:pt x="0" y="51786"/>
                  </a:lnTo>
                  <a:lnTo>
                    <a:pt x="3911" y="57467"/>
                  </a:lnTo>
                  <a:lnTo>
                    <a:pt x="11547" y="58732"/>
                  </a:lnTo>
                  <a:lnTo>
                    <a:pt x="21339" y="55545"/>
                  </a:lnTo>
                  <a:lnTo>
                    <a:pt x="50499" y="26644"/>
                  </a:lnTo>
                  <a:lnTo>
                    <a:pt x="55218" y="6940"/>
                  </a:lnTo>
                  <a:lnTo>
                    <a:pt x="51308" y="1257"/>
                  </a:lnTo>
                  <a:lnTo>
                    <a:pt x="43673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9949973" y="10597755"/>
              <a:ext cx="1028694" cy="1079495"/>
            </a:xfrm>
            <a:prstGeom prst="rect">
              <a:avLst/>
            </a:prstGeom>
          </p:spPr>
        </p:pic>
        <p:pic>
          <p:nvPicPr>
            <p:cNvPr id="114" name="object 114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861073" y="10483455"/>
              <a:ext cx="1206494" cy="1320795"/>
            </a:xfrm>
            <a:prstGeom prst="rect">
              <a:avLst/>
            </a:prstGeom>
          </p:spPr>
        </p:pic>
        <p:pic>
          <p:nvPicPr>
            <p:cNvPr id="115" name="object 115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419769" y="11082293"/>
              <a:ext cx="82258" cy="117325"/>
            </a:xfrm>
            <a:prstGeom prst="rect">
              <a:avLst/>
            </a:prstGeom>
          </p:spPr>
        </p:pic>
        <p:pic>
          <p:nvPicPr>
            <p:cNvPr id="116" name="object 116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11067573" y="3561956"/>
              <a:ext cx="1054094" cy="1117596"/>
            </a:xfrm>
            <a:prstGeom prst="rect">
              <a:avLst/>
            </a:prstGeom>
          </p:spPr>
        </p:pic>
        <p:pic>
          <p:nvPicPr>
            <p:cNvPr id="117" name="object 117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0940573" y="3384156"/>
              <a:ext cx="1308094" cy="1473196"/>
            </a:xfrm>
            <a:prstGeom prst="rect">
              <a:avLst/>
            </a:prstGeom>
          </p:spPr>
        </p:pic>
        <p:pic>
          <p:nvPicPr>
            <p:cNvPr id="118" name="object 118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1555826" y="4064278"/>
              <a:ext cx="70908" cy="98502"/>
            </a:xfrm>
            <a:prstGeom prst="rect">
              <a:avLst/>
            </a:prstGeom>
          </p:spPr>
        </p:pic>
        <p:pic>
          <p:nvPicPr>
            <p:cNvPr id="119" name="object 119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6901973" y="9429355"/>
              <a:ext cx="1028694" cy="1028695"/>
            </a:xfrm>
            <a:prstGeom prst="rect">
              <a:avLst/>
            </a:prstGeom>
          </p:spPr>
        </p:pic>
        <p:pic>
          <p:nvPicPr>
            <p:cNvPr id="120" name="object 120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6800373" y="9327755"/>
              <a:ext cx="1219194" cy="1231895"/>
            </a:xfrm>
            <a:prstGeom prst="rect">
              <a:avLst/>
            </a:prstGeom>
          </p:spPr>
        </p:pic>
        <p:pic>
          <p:nvPicPr>
            <p:cNvPr id="121" name="object 121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7384365" y="9891270"/>
              <a:ext cx="78018" cy="80968"/>
            </a:xfrm>
            <a:prstGeom prst="rect">
              <a:avLst/>
            </a:prstGeom>
          </p:spPr>
        </p:pic>
        <p:pic>
          <p:nvPicPr>
            <p:cNvPr id="122" name="object 122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10178573" y="8184755"/>
              <a:ext cx="1054094" cy="1104895"/>
            </a:xfrm>
            <a:prstGeom prst="rect">
              <a:avLst/>
            </a:prstGeom>
          </p:spPr>
        </p:pic>
        <p:pic>
          <p:nvPicPr>
            <p:cNvPr id="123" name="object 123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0051573" y="7994255"/>
              <a:ext cx="1295394" cy="1473195"/>
            </a:xfrm>
            <a:prstGeom prst="rect">
              <a:avLst/>
            </a:prstGeom>
          </p:spPr>
        </p:pic>
        <p:pic>
          <p:nvPicPr>
            <p:cNvPr id="124" name="object 124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10664547" y="8643841"/>
              <a:ext cx="95243" cy="138618"/>
            </a:xfrm>
            <a:prstGeom prst="rect">
              <a:avLst/>
            </a:prstGeom>
          </p:spPr>
        </p:pic>
        <p:pic>
          <p:nvPicPr>
            <p:cNvPr id="125" name="object 125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726973" y="6609955"/>
              <a:ext cx="1155694" cy="1193795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663473" y="6546452"/>
              <a:ext cx="1270000" cy="1333500"/>
            </a:xfrm>
            <a:prstGeom prst="rect">
              <a:avLst/>
            </a:prstGeom>
          </p:spPr>
        </p:pic>
        <p:pic>
          <p:nvPicPr>
            <p:cNvPr id="127" name="object 127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4206502" y="7100893"/>
              <a:ext cx="192087" cy="213115"/>
            </a:xfrm>
            <a:prstGeom prst="rect">
              <a:avLst/>
            </a:prstGeom>
          </p:spPr>
        </p:pic>
        <p:pic>
          <p:nvPicPr>
            <p:cNvPr id="128" name="object 128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4527073" y="9607155"/>
              <a:ext cx="1028694" cy="1028695"/>
            </a:xfrm>
            <a:prstGeom prst="rect">
              <a:avLst/>
            </a:prstGeom>
          </p:spPr>
        </p:pic>
        <p:pic>
          <p:nvPicPr>
            <p:cNvPr id="129" name="object 129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4450873" y="9505555"/>
              <a:ext cx="1181094" cy="1231895"/>
            </a:xfrm>
            <a:prstGeom prst="rect">
              <a:avLst/>
            </a:prstGeom>
          </p:spPr>
        </p:pic>
        <p:sp>
          <p:nvSpPr>
            <p:cNvPr id="130" name="object 130"/>
            <p:cNvSpPr/>
            <p:nvPr/>
          </p:nvSpPr>
          <p:spPr>
            <a:xfrm>
              <a:off x="5011197" y="10095399"/>
              <a:ext cx="60325" cy="54610"/>
            </a:xfrm>
            <a:custGeom>
              <a:avLst/>
              <a:gdLst/>
              <a:ahLst/>
              <a:cxnLst/>
              <a:rect l="l" t="t" r="r" b="b"/>
              <a:pathLst>
                <a:path w="60325" h="54609">
                  <a:moveTo>
                    <a:pt x="55635" y="0"/>
                  </a:moveTo>
                  <a:lnTo>
                    <a:pt x="13660" y="23402"/>
                  </a:lnTo>
                  <a:lnTo>
                    <a:pt x="0" y="50693"/>
                  </a:lnTo>
                  <a:lnTo>
                    <a:pt x="4221" y="54050"/>
                  </a:lnTo>
                  <a:lnTo>
                    <a:pt x="46196" y="30650"/>
                  </a:lnTo>
                  <a:lnTo>
                    <a:pt x="59859" y="3352"/>
                  </a:lnTo>
                  <a:lnTo>
                    <a:pt x="55635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1" name="object 131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11397773" y="920356"/>
              <a:ext cx="1130294" cy="1231896"/>
            </a:xfrm>
            <a:prstGeom prst="rect">
              <a:avLst/>
            </a:prstGeom>
          </p:spPr>
        </p:pic>
        <p:pic>
          <p:nvPicPr>
            <p:cNvPr id="132" name="object 132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11245373" y="640956"/>
              <a:ext cx="1435094" cy="1790696"/>
            </a:xfrm>
            <a:prstGeom prst="rect">
              <a:avLst/>
            </a:prstGeom>
          </p:spPr>
        </p:pic>
        <p:pic>
          <p:nvPicPr>
            <p:cNvPr id="133" name="object 133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11397773" y="971156"/>
              <a:ext cx="1142994" cy="1117596"/>
            </a:xfrm>
            <a:prstGeom prst="rect">
              <a:avLst/>
            </a:prstGeom>
          </p:spPr>
        </p:pic>
        <p:pic>
          <p:nvPicPr>
            <p:cNvPr id="134" name="object 134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11346973" y="920356"/>
              <a:ext cx="1257294" cy="1219187"/>
            </a:xfrm>
            <a:prstGeom prst="rect">
              <a:avLst/>
            </a:prstGeom>
          </p:spPr>
        </p:pic>
        <p:pic>
          <p:nvPicPr>
            <p:cNvPr id="135" name="object 135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11879947" y="1451032"/>
              <a:ext cx="184912" cy="158191"/>
            </a:xfrm>
            <a:prstGeom prst="rect">
              <a:avLst/>
            </a:prstGeom>
          </p:spPr>
        </p:pic>
        <p:pic>
          <p:nvPicPr>
            <p:cNvPr id="136" name="object 136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3632973" y="2545956"/>
              <a:ext cx="1054067" cy="1269996"/>
            </a:xfrm>
            <a:prstGeom prst="rect">
              <a:avLst/>
            </a:prstGeom>
          </p:spPr>
        </p:pic>
        <p:pic>
          <p:nvPicPr>
            <p:cNvPr id="137" name="object 137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13531373" y="2241156"/>
              <a:ext cx="1257267" cy="1879596"/>
            </a:xfrm>
            <a:prstGeom prst="rect">
              <a:avLst/>
            </a:prstGeom>
          </p:spPr>
        </p:pic>
        <p:pic>
          <p:nvPicPr>
            <p:cNvPr id="138" name="object 138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3620273" y="2571356"/>
              <a:ext cx="1079467" cy="1181096"/>
            </a:xfrm>
            <a:prstGeom prst="rect">
              <a:avLst/>
            </a:prstGeom>
          </p:spPr>
        </p:pic>
        <p:pic>
          <p:nvPicPr>
            <p:cNvPr id="139" name="object 139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3582173" y="2520552"/>
              <a:ext cx="1155700" cy="1295400"/>
            </a:xfrm>
            <a:prstGeom prst="rect">
              <a:avLst/>
            </a:prstGeom>
          </p:spPr>
        </p:pic>
        <p:pic>
          <p:nvPicPr>
            <p:cNvPr id="140" name="object 140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4102929" y="3068161"/>
              <a:ext cx="132092" cy="204393"/>
            </a:xfrm>
            <a:prstGeom prst="rect">
              <a:avLst/>
            </a:prstGeom>
          </p:spPr>
        </p:pic>
        <p:sp>
          <p:nvSpPr>
            <p:cNvPr id="141" name="object 141"/>
            <p:cNvSpPr/>
            <p:nvPr/>
          </p:nvSpPr>
          <p:spPr>
            <a:xfrm>
              <a:off x="13175837" y="11307135"/>
              <a:ext cx="2477770" cy="1682750"/>
            </a:xfrm>
            <a:custGeom>
              <a:avLst/>
              <a:gdLst/>
              <a:ahLst/>
              <a:cxnLst/>
              <a:rect l="l" t="t" r="r" b="b"/>
              <a:pathLst>
                <a:path w="2477769" h="1682750">
                  <a:moveTo>
                    <a:pt x="1615033" y="1598942"/>
                  </a:moveTo>
                  <a:lnTo>
                    <a:pt x="878776" y="1598942"/>
                  </a:lnTo>
                  <a:lnTo>
                    <a:pt x="321005" y="1682610"/>
                  </a:lnTo>
                  <a:lnTo>
                    <a:pt x="1615033" y="1598942"/>
                  </a:lnTo>
                  <a:close/>
                </a:path>
                <a:path w="2477769" h="1682750">
                  <a:moveTo>
                    <a:pt x="179241" y="1211991"/>
                  </a:moveTo>
                  <a:lnTo>
                    <a:pt x="0" y="1249608"/>
                  </a:lnTo>
                  <a:lnTo>
                    <a:pt x="42126" y="1394421"/>
                  </a:lnTo>
                  <a:lnTo>
                    <a:pt x="212068" y="1559723"/>
                  </a:lnTo>
                  <a:lnTo>
                    <a:pt x="355867" y="1636128"/>
                  </a:lnTo>
                  <a:lnTo>
                    <a:pt x="551957" y="1642810"/>
                  </a:lnTo>
                  <a:lnTo>
                    <a:pt x="878776" y="1598942"/>
                  </a:lnTo>
                  <a:lnTo>
                    <a:pt x="1615033" y="1598942"/>
                  </a:lnTo>
                  <a:lnTo>
                    <a:pt x="2477719" y="1543164"/>
                  </a:lnTo>
                  <a:lnTo>
                    <a:pt x="1771218" y="1459509"/>
                  </a:lnTo>
                  <a:lnTo>
                    <a:pt x="1919228" y="1443966"/>
                  </a:lnTo>
                  <a:lnTo>
                    <a:pt x="2223238" y="1397920"/>
                  </a:lnTo>
                  <a:lnTo>
                    <a:pt x="2473215" y="1322242"/>
                  </a:lnTo>
                  <a:lnTo>
                    <a:pt x="2469159" y="1292174"/>
                  </a:lnTo>
                  <a:lnTo>
                    <a:pt x="1706131" y="1292174"/>
                  </a:lnTo>
                  <a:lnTo>
                    <a:pt x="1764259" y="1245692"/>
                  </a:lnTo>
                  <a:lnTo>
                    <a:pt x="525526" y="1245692"/>
                  </a:lnTo>
                  <a:lnTo>
                    <a:pt x="410775" y="1228406"/>
                  </a:lnTo>
                  <a:lnTo>
                    <a:pt x="179241" y="1211991"/>
                  </a:lnTo>
                  <a:close/>
                </a:path>
                <a:path w="2477769" h="1682750">
                  <a:moveTo>
                    <a:pt x="2148870" y="1108570"/>
                  </a:moveTo>
                  <a:lnTo>
                    <a:pt x="1979357" y="1160281"/>
                  </a:lnTo>
                  <a:lnTo>
                    <a:pt x="1706131" y="1292174"/>
                  </a:lnTo>
                  <a:lnTo>
                    <a:pt x="2469159" y="1292174"/>
                  </a:lnTo>
                  <a:lnTo>
                    <a:pt x="2459126" y="1217803"/>
                  </a:lnTo>
                  <a:lnTo>
                    <a:pt x="2285262" y="1130068"/>
                  </a:lnTo>
                  <a:lnTo>
                    <a:pt x="2148870" y="1108570"/>
                  </a:lnTo>
                  <a:close/>
                </a:path>
                <a:path w="2477769" h="1682750">
                  <a:moveTo>
                    <a:pt x="376346" y="478028"/>
                  </a:moveTo>
                  <a:lnTo>
                    <a:pt x="190855" y="548474"/>
                  </a:lnTo>
                  <a:lnTo>
                    <a:pt x="86271" y="742384"/>
                  </a:lnTo>
                  <a:lnTo>
                    <a:pt x="86271" y="879648"/>
                  </a:lnTo>
                  <a:lnTo>
                    <a:pt x="222231" y="1025629"/>
                  </a:lnTo>
                  <a:lnTo>
                    <a:pt x="525526" y="1245692"/>
                  </a:lnTo>
                  <a:lnTo>
                    <a:pt x="1764259" y="1245692"/>
                  </a:lnTo>
                  <a:lnTo>
                    <a:pt x="1866344" y="1164060"/>
                  </a:lnTo>
                  <a:lnTo>
                    <a:pt x="2073404" y="976096"/>
                  </a:lnTo>
                  <a:lnTo>
                    <a:pt x="850887" y="976096"/>
                  </a:lnTo>
                  <a:lnTo>
                    <a:pt x="775211" y="863526"/>
                  </a:lnTo>
                  <a:lnTo>
                    <a:pt x="594080" y="640275"/>
                  </a:lnTo>
                  <a:lnTo>
                    <a:pt x="376346" y="478028"/>
                  </a:lnTo>
                  <a:close/>
                </a:path>
                <a:path w="2477769" h="1682750">
                  <a:moveTo>
                    <a:pt x="915962" y="37185"/>
                  </a:moveTo>
                  <a:lnTo>
                    <a:pt x="705783" y="145974"/>
                  </a:lnTo>
                  <a:lnTo>
                    <a:pt x="628945" y="280041"/>
                  </a:lnTo>
                  <a:lnTo>
                    <a:pt x="679347" y="527407"/>
                  </a:lnTo>
                  <a:lnTo>
                    <a:pt x="850887" y="976096"/>
                  </a:lnTo>
                  <a:lnTo>
                    <a:pt x="2073404" y="976096"/>
                  </a:lnTo>
                  <a:lnTo>
                    <a:pt x="2124608" y="929614"/>
                  </a:lnTo>
                  <a:lnTo>
                    <a:pt x="1613179" y="929614"/>
                  </a:lnTo>
                  <a:lnTo>
                    <a:pt x="1625608" y="901738"/>
                  </a:lnTo>
                  <a:lnTo>
                    <a:pt x="1241323" y="901738"/>
                  </a:lnTo>
                  <a:lnTo>
                    <a:pt x="1200506" y="448400"/>
                  </a:lnTo>
                  <a:lnTo>
                    <a:pt x="1208732" y="376499"/>
                  </a:lnTo>
                  <a:lnTo>
                    <a:pt x="1123671" y="101682"/>
                  </a:lnTo>
                  <a:lnTo>
                    <a:pt x="915962" y="37185"/>
                  </a:lnTo>
                  <a:close/>
                </a:path>
                <a:path w="2477769" h="1682750">
                  <a:moveTo>
                    <a:pt x="2081177" y="317814"/>
                  </a:moveTo>
                  <a:lnTo>
                    <a:pt x="1919948" y="357906"/>
                  </a:lnTo>
                  <a:lnTo>
                    <a:pt x="1786608" y="544409"/>
                  </a:lnTo>
                  <a:lnTo>
                    <a:pt x="1613179" y="929614"/>
                  </a:lnTo>
                  <a:lnTo>
                    <a:pt x="2124608" y="929614"/>
                  </a:lnTo>
                  <a:lnTo>
                    <a:pt x="2186046" y="873842"/>
                  </a:lnTo>
                  <a:lnTo>
                    <a:pt x="2423826" y="562708"/>
                  </a:lnTo>
                  <a:lnTo>
                    <a:pt x="2338273" y="371843"/>
                  </a:lnTo>
                  <a:lnTo>
                    <a:pt x="2081177" y="317814"/>
                  </a:lnTo>
                  <a:close/>
                </a:path>
                <a:path w="2477769" h="1682750">
                  <a:moveTo>
                    <a:pt x="1208732" y="376499"/>
                  </a:moveTo>
                  <a:lnTo>
                    <a:pt x="1200506" y="448400"/>
                  </a:lnTo>
                  <a:lnTo>
                    <a:pt x="1241323" y="901738"/>
                  </a:lnTo>
                  <a:lnTo>
                    <a:pt x="1242776" y="743122"/>
                  </a:lnTo>
                  <a:lnTo>
                    <a:pt x="1218084" y="406715"/>
                  </a:lnTo>
                  <a:lnTo>
                    <a:pt x="1208732" y="376499"/>
                  </a:lnTo>
                  <a:close/>
                </a:path>
                <a:path w="2477769" h="1682750">
                  <a:moveTo>
                    <a:pt x="1641056" y="0"/>
                  </a:moveTo>
                  <a:lnTo>
                    <a:pt x="1362897" y="82069"/>
                  </a:lnTo>
                  <a:lnTo>
                    <a:pt x="1228539" y="203357"/>
                  </a:lnTo>
                  <a:lnTo>
                    <a:pt x="1208732" y="376499"/>
                  </a:lnTo>
                  <a:lnTo>
                    <a:pt x="1218084" y="406715"/>
                  </a:lnTo>
                  <a:lnTo>
                    <a:pt x="1242776" y="743122"/>
                  </a:lnTo>
                  <a:lnTo>
                    <a:pt x="1241323" y="901738"/>
                  </a:lnTo>
                  <a:lnTo>
                    <a:pt x="1625608" y="901738"/>
                  </a:lnTo>
                  <a:lnTo>
                    <a:pt x="1685515" y="767367"/>
                  </a:lnTo>
                  <a:lnTo>
                    <a:pt x="1808397" y="419487"/>
                  </a:lnTo>
                  <a:lnTo>
                    <a:pt x="1840640" y="94267"/>
                  </a:lnTo>
                  <a:lnTo>
                    <a:pt x="1641056" y="0"/>
                  </a:lnTo>
                  <a:close/>
                </a:path>
              </a:pathLst>
            </a:custGeom>
            <a:solidFill>
              <a:srgbClr val="469D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/>
            <p:cNvSpPr/>
            <p:nvPr/>
          </p:nvSpPr>
          <p:spPr>
            <a:xfrm>
              <a:off x="13236039" y="11480843"/>
              <a:ext cx="2067560" cy="1432560"/>
            </a:xfrm>
            <a:custGeom>
              <a:avLst/>
              <a:gdLst/>
              <a:ahLst/>
              <a:cxnLst/>
              <a:rect l="l" t="t" r="r" b="b"/>
              <a:pathLst>
                <a:path w="2067559" h="1432559">
                  <a:moveTo>
                    <a:pt x="1526616" y="0"/>
                  </a:moveTo>
                  <a:lnTo>
                    <a:pt x="1373676" y="10011"/>
                  </a:lnTo>
                  <a:lnTo>
                    <a:pt x="1291032" y="105524"/>
                  </a:lnTo>
                  <a:lnTo>
                    <a:pt x="1250187" y="369496"/>
                  </a:lnTo>
                  <a:lnTo>
                    <a:pt x="1222641" y="884885"/>
                  </a:lnTo>
                  <a:lnTo>
                    <a:pt x="1198578" y="725824"/>
                  </a:lnTo>
                  <a:lnTo>
                    <a:pt x="1126388" y="387545"/>
                  </a:lnTo>
                  <a:lnTo>
                    <a:pt x="1006068" y="78400"/>
                  </a:lnTo>
                  <a:lnTo>
                    <a:pt x="837615" y="6743"/>
                  </a:lnTo>
                  <a:lnTo>
                    <a:pt x="694922" y="109015"/>
                  </a:lnTo>
                  <a:lnTo>
                    <a:pt x="658617" y="242319"/>
                  </a:lnTo>
                  <a:lnTo>
                    <a:pt x="738833" y="495947"/>
                  </a:lnTo>
                  <a:lnTo>
                    <a:pt x="945705" y="959192"/>
                  </a:lnTo>
                  <a:lnTo>
                    <a:pt x="847967" y="852908"/>
                  </a:lnTo>
                  <a:lnTo>
                    <a:pt x="619771" y="630732"/>
                  </a:lnTo>
                  <a:lnTo>
                    <a:pt x="358644" y="437684"/>
                  </a:lnTo>
                  <a:lnTo>
                    <a:pt x="162115" y="418782"/>
                  </a:lnTo>
                  <a:lnTo>
                    <a:pt x="71451" y="517374"/>
                  </a:lnTo>
                  <a:lnTo>
                    <a:pt x="95411" y="624824"/>
                  </a:lnTo>
                  <a:lnTo>
                    <a:pt x="282759" y="808259"/>
                  </a:lnTo>
                  <a:lnTo>
                    <a:pt x="682256" y="1134808"/>
                  </a:lnTo>
                  <a:lnTo>
                    <a:pt x="572805" y="1120560"/>
                  </a:lnTo>
                  <a:lnTo>
                    <a:pt x="333532" y="1096813"/>
                  </a:lnTo>
                  <a:lnTo>
                    <a:pt x="98056" y="1092063"/>
                  </a:lnTo>
                  <a:lnTo>
                    <a:pt x="0" y="1134808"/>
                  </a:lnTo>
                  <a:lnTo>
                    <a:pt x="34825" y="1171692"/>
                  </a:lnTo>
                  <a:lnTo>
                    <a:pt x="70353" y="1190648"/>
                  </a:lnTo>
                  <a:lnTo>
                    <a:pt x="115615" y="1209662"/>
                  </a:lnTo>
                  <a:lnTo>
                    <a:pt x="168853" y="1228518"/>
                  </a:lnTo>
                  <a:lnTo>
                    <a:pt x="228311" y="1247002"/>
                  </a:lnTo>
                  <a:lnTo>
                    <a:pt x="292232" y="1264900"/>
                  </a:lnTo>
                  <a:lnTo>
                    <a:pt x="358859" y="1281998"/>
                  </a:lnTo>
                  <a:lnTo>
                    <a:pt x="426434" y="1298081"/>
                  </a:lnTo>
                  <a:lnTo>
                    <a:pt x="493200" y="1312934"/>
                  </a:lnTo>
                  <a:lnTo>
                    <a:pt x="557401" y="1326344"/>
                  </a:lnTo>
                  <a:lnTo>
                    <a:pt x="617279" y="1338095"/>
                  </a:lnTo>
                  <a:lnTo>
                    <a:pt x="671078" y="1347974"/>
                  </a:lnTo>
                  <a:lnTo>
                    <a:pt x="717040" y="1355766"/>
                  </a:lnTo>
                  <a:lnTo>
                    <a:pt x="778424" y="1364231"/>
                  </a:lnTo>
                  <a:lnTo>
                    <a:pt x="790333" y="1364475"/>
                  </a:lnTo>
                  <a:lnTo>
                    <a:pt x="1188859" y="1337462"/>
                  </a:lnTo>
                  <a:lnTo>
                    <a:pt x="797077" y="1432013"/>
                  </a:lnTo>
                  <a:lnTo>
                    <a:pt x="1282592" y="1388109"/>
                  </a:lnTo>
                  <a:lnTo>
                    <a:pt x="1620658" y="1357926"/>
                  </a:lnTo>
                  <a:lnTo>
                    <a:pt x="1783308" y="1344206"/>
                  </a:lnTo>
                  <a:lnTo>
                    <a:pt x="1789003" y="1343256"/>
                  </a:lnTo>
                  <a:lnTo>
                    <a:pt x="1752904" y="1336608"/>
                  </a:lnTo>
                  <a:lnTo>
                    <a:pt x="1640815" y="1318563"/>
                  </a:lnTo>
                  <a:lnTo>
                    <a:pt x="1418539" y="1283423"/>
                  </a:lnTo>
                  <a:lnTo>
                    <a:pt x="1537912" y="1257143"/>
                  </a:lnTo>
                  <a:lnTo>
                    <a:pt x="1790906" y="1194765"/>
                  </a:lnTo>
                  <a:lnTo>
                    <a:pt x="2019835" y="1120985"/>
                  </a:lnTo>
                  <a:lnTo>
                    <a:pt x="2067013" y="1060500"/>
                  </a:lnTo>
                  <a:lnTo>
                    <a:pt x="1986586" y="1027788"/>
                  </a:lnTo>
                  <a:lnTo>
                    <a:pt x="1904893" y="1026736"/>
                  </a:lnTo>
                  <a:lnTo>
                    <a:pt x="1772539" y="1066210"/>
                  </a:lnTo>
                  <a:lnTo>
                    <a:pt x="1540129" y="1155077"/>
                  </a:lnTo>
                  <a:lnTo>
                    <a:pt x="1641977" y="1042352"/>
                  </a:lnTo>
                  <a:lnTo>
                    <a:pt x="1853380" y="790305"/>
                  </a:lnTo>
                  <a:lnTo>
                    <a:pt x="2033122" y="528127"/>
                  </a:lnTo>
                  <a:lnTo>
                    <a:pt x="2039988" y="385013"/>
                  </a:lnTo>
                  <a:lnTo>
                    <a:pt x="1936033" y="362743"/>
                  </a:lnTo>
                  <a:lnTo>
                    <a:pt x="1841573" y="409500"/>
                  </a:lnTo>
                  <a:lnTo>
                    <a:pt x="1702778" y="574045"/>
                  </a:lnTo>
                  <a:lnTo>
                    <a:pt x="1465821" y="905141"/>
                  </a:lnTo>
                  <a:lnTo>
                    <a:pt x="1512366" y="764661"/>
                  </a:lnTo>
                  <a:lnTo>
                    <a:pt x="1595007" y="455099"/>
                  </a:lnTo>
                  <a:lnTo>
                    <a:pt x="1628254" y="144273"/>
                  </a:lnTo>
                  <a:lnTo>
                    <a:pt x="1526616" y="0"/>
                  </a:lnTo>
                  <a:close/>
                </a:path>
              </a:pathLst>
            </a:custGeom>
            <a:solidFill>
              <a:srgbClr val="79AC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/>
            <p:cNvSpPr/>
            <p:nvPr/>
          </p:nvSpPr>
          <p:spPr>
            <a:xfrm>
              <a:off x="0" y="9416592"/>
              <a:ext cx="4211320" cy="3262629"/>
            </a:xfrm>
            <a:custGeom>
              <a:avLst/>
              <a:gdLst/>
              <a:ahLst/>
              <a:cxnLst/>
              <a:rect l="l" t="t" r="r" b="b"/>
              <a:pathLst>
                <a:path w="4211320" h="3262629">
                  <a:moveTo>
                    <a:pt x="51926" y="0"/>
                  </a:moveTo>
                  <a:lnTo>
                    <a:pt x="0" y="29126"/>
                  </a:lnTo>
                  <a:lnTo>
                    <a:pt x="0" y="3262563"/>
                  </a:lnTo>
                  <a:lnTo>
                    <a:pt x="3792263" y="3140505"/>
                  </a:lnTo>
                  <a:lnTo>
                    <a:pt x="4168009" y="2447901"/>
                  </a:lnTo>
                  <a:lnTo>
                    <a:pt x="4210815" y="2110048"/>
                  </a:lnTo>
                  <a:lnTo>
                    <a:pt x="3846482" y="2030657"/>
                  </a:lnTo>
                  <a:lnTo>
                    <a:pt x="3000811" y="2113443"/>
                  </a:lnTo>
                  <a:lnTo>
                    <a:pt x="3207227" y="1548491"/>
                  </a:lnTo>
                  <a:lnTo>
                    <a:pt x="3206193" y="1313574"/>
                  </a:lnTo>
                  <a:lnTo>
                    <a:pt x="2934853" y="1366752"/>
                  </a:lnTo>
                  <a:lnTo>
                    <a:pt x="2330353" y="1666086"/>
                  </a:lnTo>
                  <a:lnTo>
                    <a:pt x="2371399" y="662685"/>
                  </a:lnTo>
                  <a:lnTo>
                    <a:pt x="2205042" y="330044"/>
                  </a:lnTo>
                  <a:lnTo>
                    <a:pt x="1669249" y="669810"/>
                  </a:lnTo>
                  <a:lnTo>
                    <a:pt x="601985" y="1683625"/>
                  </a:lnTo>
                  <a:lnTo>
                    <a:pt x="707487" y="1265647"/>
                  </a:lnTo>
                  <a:lnTo>
                    <a:pt x="700814" y="1084004"/>
                  </a:lnTo>
                  <a:lnTo>
                    <a:pt x="544311" y="1100609"/>
                  </a:lnTo>
                  <a:lnTo>
                    <a:pt x="200322" y="1277377"/>
                  </a:lnTo>
                  <a:lnTo>
                    <a:pt x="315741" y="404773"/>
                  </a:lnTo>
                  <a:lnTo>
                    <a:pt x="286569" y="10117"/>
                  </a:lnTo>
                  <a:lnTo>
                    <a:pt x="51926" y="0"/>
                  </a:lnTo>
                  <a:close/>
                </a:path>
              </a:pathLst>
            </a:custGeom>
            <a:solidFill>
              <a:srgbClr val="42953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/>
            <p:cNvSpPr/>
            <p:nvPr/>
          </p:nvSpPr>
          <p:spPr>
            <a:xfrm>
              <a:off x="340060" y="9644869"/>
              <a:ext cx="459740" cy="2578735"/>
            </a:xfrm>
            <a:custGeom>
              <a:avLst/>
              <a:gdLst/>
              <a:ahLst/>
              <a:cxnLst/>
              <a:rect l="l" t="t" r="r" b="b"/>
              <a:pathLst>
                <a:path w="459740" h="2578734">
                  <a:moveTo>
                    <a:pt x="358735" y="0"/>
                  </a:moveTo>
                  <a:lnTo>
                    <a:pt x="81798" y="897105"/>
                  </a:lnTo>
                  <a:lnTo>
                    <a:pt x="0" y="1464705"/>
                  </a:lnTo>
                  <a:lnTo>
                    <a:pt x="122800" y="1944505"/>
                  </a:lnTo>
                  <a:lnTo>
                    <a:pt x="459662" y="2578214"/>
                  </a:lnTo>
                </a:path>
              </a:pathLst>
            </a:custGeom>
            <a:ln w="139255">
              <a:solidFill>
                <a:srgbClr val="2C9C23"/>
              </a:solidFill>
            </a:ln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682307" y="8671788"/>
              <a:ext cx="349156" cy="1027950"/>
            </a:xfrm>
            <a:prstGeom prst="rect">
              <a:avLst/>
            </a:prstGeom>
          </p:spPr>
        </p:pic>
        <p:pic>
          <p:nvPicPr>
            <p:cNvPr id="146" name="object 146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0" y="9340075"/>
              <a:ext cx="1936076" cy="2791764"/>
            </a:xfrm>
            <a:prstGeom prst="rect">
              <a:avLst/>
            </a:prstGeom>
          </p:spPr>
        </p:pic>
        <p:sp>
          <p:nvSpPr>
            <p:cNvPr id="147" name="object 147"/>
            <p:cNvSpPr/>
            <p:nvPr/>
          </p:nvSpPr>
          <p:spPr>
            <a:xfrm>
              <a:off x="0" y="8985389"/>
              <a:ext cx="1755775" cy="3219450"/>
            </a:xfrm>
            <a:custGeom>
              <a:avLst/>
              <a:gdLst/>
              <a:ahLst/>
              <a:cxnLst/>
              <a:rect l="l" t="t" r="r" b="b"/>
              <a:pathLst>
                <a:path w="1755775" h="3219450">
                  <a:moveTo>
                    <a:pt x="617169" y="2471166"/>
                  </a:moveTo>
                  <a:lnTo>
                    <a:pt x="609587" y="2445524"/>
                  </a:lnTo>
                  <a:lnTo>
                    <a:pt x="592124" y="2424023"/>
                  </a:lnTo>
                  <a:lnTo>
                    <a:pt x="0" y="1935556"/>
                  </a:lnTo>
                  <a:lnTo>
                    <a:pt x="0" y="2005660"/>
                  </a:lnTo>
                  <a:lnTo>
                    <a:pt x="497306" y="2526030"/>
                  </a:lnTo>
                  <a:lnTo>
                    <a:pt x="554393" y="2547264"/>
                  </a:lnTo>
                  <a:lnTo>
                    <a:pt x="580034" y="2539669"/>
                  </a:lnTo>
                  <a:lnTo>
                    <a:pt x="601548" y="2522220"/>
                  </a:lnTo>
                  <a:lnTo>
                    <a:pt x="614591" y="2497785"/>
                  </a:lnTo>
                  <a:lnTo>
                    <a:pt x="617169" y="2471166"/>
                  </a:lnTo>
                  <a:close/>
                </a:path>
                <a:path w="1755775" h="3219450">
                  <a:moveTo>
                    <a:pt x="939596" y="0"/>
                  </a:moveTo>
                  <a:lnTo>
                    <a:pt x="616800" y="690753"/>
                  </a:lnTo>
                  <a:lnTo>
                    <a:pt x="610946" y="730491"/>
                  </a:lnTo>
                  <a:lnTo>
                    <a:pt x="619848" y="755777"/>
                  </a:lnTo>
                  <a:lnTo>
                    <a:pt x="637590" y="775868"/>
                  </a:lnTo>
                  <a:lnTo>
                    <a:pt x="662559" y="788022"/>
                  </a:lnTo>
                  <a:lnTo>
                    <a:pt x="690283" y="789559"/>
                  </a:lnTo>
                  <a:lnTo>
                    <a:pt x="715556" y="780643"/>
                  </a:lnTo>
                  <a:lnTo>
                    <a:pt x="735660" y="762901"/>
                  </a:lnTo>
                  <a:lnTo>
                    <a:pt x="747826" y="737946"/>
                  </a:lnTo>
                  <a:lnTo>
                    <a:pt x="939596" y="0"/>
                  </a:lnTo>
                  <a:close/>
                </a:path>
                <a:path w="1755775" h="3219450">
                  <a:moveTo>
                    <a:pt x="1238872" y="1075931"/>
                  </a:moveTo>
                  <a:lnTo>
                    <a:pt x="603237" y="1395323"/>
                  </a:lnTo>
                  <a:lnTo>
                    <a:pt x="601141" y="1390129"/>
                  </a:lnTo>
                  <a:lnTo>
                    <a:pt x="571893" y="1345438"/>
                  </a:lnTo>
                  <a:lnTo>
                    <a:pt x="543026" y="1300505"/>
                  </a:lnTo>
                  <a:lnTo>
                    <a:pt x="514438" y="1255229"/>
                  </a:lnTo>
                  <a:lnTo>
                    <a:pt x="486168" y="1209789"/>
                  </a:lnTo>
                  <a:lnTo>
                    <a:pt x="458216" y="1164120"/>
                  </a:lnTo>
                  <a:lnTo>
                    <a:pt x="430606" y="1118235"/>
                  </a:lnTo>
                  <a:lnTo>
                    <a:pt x="403402" y="1072121"/>
                  </a:lnTo>
                  <a:lnTo>
                    <a:pt x="376631" y="1025753"/>
                  </a:lnTo>
                  <a:lnTo>
                    <a:pt x="350393" y="979119"/>
                  </a:lnTo>
                  <a:lnTo>
                    <a:pt x="324764" y="932141"/>
                  </a:lnTo>
                  <a:lnTo>
                    <a:pt x="299897" y="884783"/>
                  </a:lnTo>
                  <a:lnTo>
                    <a:pt x="275971" y="836955"/>
                  </a:lnTo>
                  <a:lnTo>
                    <a:pt x="253390" y="788543"/>
                  </a:lnTo>
                  <a:lnTo>
                    <a:pt x="232625" y="739330"/>
                  </a:lnTo>
                  <a:lnTo>
                    <a:pt x="214884" y="688975"/>
                  </a:lnTo>
                  <a:lnTo>
                    <a:pt x="203238" y="636739"/>
                  </a:lnTo>
                  <a:lnTo>
                    <a:pt x="203695" y="663778"/>
                  </a:lnTo>
                  <a:lnTo>
                    <a:pt x="210654" y="717664"/>
                  </a:lnTo>
                  <a:lnTo>
                    <a:pt x="222059" y="770851"/>
                  </a:lnTo>
                  <a:lnTo>
                    <a:pt x="235940" y="823442"/>
                  </a:lnTo>
                  <a:lnTo>
                    <a:pt x="259689" y="901446"/>
                  </a:lnTo>
                  <a:lnTo>
                    <a:pt x="276885" y="952982"/>
                  </a:lnTo>
                  <a:lnTo>
                    <a:pt x="294881" y="1004239"/>
                  </a:lnTo>
                  <a:lnTo>
                    <a:pt x="313537" y="1055230"/>
                  </a:lnTo>
                  <a:lnTo>
                    <a:pt x="332765" y="1106004"/>
                  </a:lnTo>
                  <a:lnTo>
                    <a:pt x="352475" y="1156589"/>
                  </a:lnTo>
                  <a:lnTo>
                    <a:pt x="372605" y="1206995"/>
                  </a:lnTo>
                  <a:lnTo>
                    <a:pt x="393128" y="1257236"/>
                  </a:lnTo>
                  <a:lnTo>
                    <a:pt x="414020" y="1307376"/>
                  </a:lnTo>
                  <a:lnTo>
                    <a:pt x="435241" y="1357325"/>
                  </a:lnTo>
                  <a:lnTo>
                    <a:pt x="456895" y="1407236"/>
                  </a:lnTo>
                  <a:lnTo>
                    <a:pt x="479107" y="1457274"/>
                  </a:lnTo>
                  <a:lnTo>
                    <a:pt x="480402" y="1460144"/>
                  </a:lnTo>
                  <a:lnTo>
                    <a:pt x="465137" y="1476921"/>
                  </a:lnTo>
                  <a:lnTo>
                    <a:pt x="456082" y="1502130"/>
                  </a:lnTo>
                  <a:lnTo>
                    <a:pt x="457149" y="1528902"/>
                  </a:lnTo>
                  <a:lnTo>
                    <a:pt x="468807" y="1554073"/>
                  </a:lnTo>
                  <a:lnTo>
                    <a:pt x="489318" y="1572755"/>
                  </a:lnTo>
                  <a:lnTo>
                    <a:pt x="514527" y="1581810"/>
                  </a:lnTo>
                  <a:lnTo>
                    <a:pt x="541286" y="1580756"/>
                  </a:lnTo>
                  <a:lnTo>
                    <a:pt x="566470" y="1569097"/>
                  </a:lnTo>
                  <a:lnTo>
                    <a:pt x="1238872" y="1075931"/>
                  </a:lnTo>
                  <a:close/>
                </a:path>
                <a:path w="1755775" h="3219450">
                  <a:moveTo>
                    <a:pt x="1294447" y="1607019"/>
                  </a:moveTo>
                  <a:lnTo>
                    <a:pt x="1250099" y="1628521"/>
                  </a:lnTo>
                  <a:lnTo>
                    <a:pt x="1205585" y="1649539"/>
                  </a:lnTo>
                  <a:lnTo>
                    <a:pt x="1160881" y="1670126"/>
                  </a:lnTo>
                  <a:lnTo>
                    <a:pt x="1116037" y="1690306"/>
                  </a:lnTo>
                  <a:lnTo>
                    <a:pt x="1071029" y="1710105"/>
                  </a:lnTo>
                  <a:lnTo>
                    <a:pt x="1025906" y="1729574"/>
                  </a:lnTo>
                  <a:lnTo>
                    <a:pt x="980655" y="1748739"/>
                  </a:lnTo>
                  <a:lnTo>
                    <a:pt x="889876" y="1786293"/>
                  </a:lnTo>
                  <a:lnTo>
                    <a:pt x="838619" y="1806930"/>
                  </a:lnTo>
                  <a:lnTo>
                    <a:pt x="787285" y="1827326"/>
                  </a:lnTo>
                  <a:lnTo>
                    <a:pt x="735863" y="1847469"/>
                  </a:lnTo>
                  <a:lnTo>
                    <a:pt x="684352" y="1867344"/>
                  </a:lnTo>
                  <a:lnTo>
                    <a:pt x="581075" y="1906320"/>
                  </a:lnTo>
                  <a:lnTo>
                    <a:pt x="530047" y="1925129"/>
                  </a:lnTo>
                  <a:lnTo>
                    <a:pt x="515645" y="1903336"/>
                  </a:lnTo>
                  <a:lnTo>
                    <a:pt x="484746" y="1857387"/>
                  </a:lnTo>
                  <a:lnTo>
                    <a:pt x="453618" y="1811794"/>
                  </a:lnTo>
                  <a:lnTo>
                    <a:pt x="422224" y="1766443"/>
                  </a:lnTo>
                  <a:lnTo>
                    <a:pt x="390575" y="1721205"/>
                  </a:lnTo>
                  <a:lnTo>
                    <a:pt x="358597" y="1676247"/>
                  </a:lnTo>
                  <a:lnTo>
                    <a:pt x="326301" y="1631505"/>
                  </a:lnTo>
                  <a:lnTo>
                    <a:pt x="293700" y="1586992"/>
                  </a:lnTo>
                  <a:lnTo>
                    <a:pt x="260781" y="1542719"/>
                  </a:lnTo>
                  <a:lnTo>
                    <a:pt x="227533" y="1498701"/>
                  </a:lnTo>
                  <a:lnTo>
                    <a:pt x="193878" y="1455000"/>
                  </a:lnTo>
                  <a:lnTo>
                    <a:pt x="159651" y="1411693"/>
                  </a:lnTo>
                  <a:lnTo>
                    <a:pt x="124879" y="1368831"/>
                  </a:lnTo>
                  <a:lnTo>
                    <a:pt x="89522" y="1326451"/>
                  </a:lnTo>
                  <a:lnTo>
                    <a:pt x="53581" y="1284566"/>
                  </a:lnTo>
                  <a:lnTo>
                    <a:pt x="7518" y="1233233"/>
                  </a:lnTo>
                  <a:lnTo>
                    <a:pt x="0" y="1225486"/>
                  </a:lnTo>
                  <a:lnTo>
                    <a:pt x="0" y="1268158"/>
                  </a:lnTo>
                  <a:lnTo>
                    <a:pt x="26035" y="1305864"/>
                  </a:lnTo>
                  <a:lnTo>
                    <a:pt x="55994" y="1351381"/>
                  </a:lnTo>
                  <a:lnTo>
                    <a:pt x="85318" y="1397317"/>
                  </a:lnTo>
                  <a:lnTo>
                    <a:pt x="114020" y="1443634"/>
                  </a:lnTo>
                  <a:lnTo>
                    <a:pt x="142113" y="1490332"/>
                  </a:lnTo>
                  <a:lnTo>
                    <a:pt x="169646" y="1537385"/>
                  </a:lnTo>
                  <a:lnTo>
                    <a:pt x="196723" y="1584718"/>
                  </a:lnTo>
                  <a:lnTo>
                    <a:pt x="223456" y="1632242"/>
                  </a:lnTo>
                  <a:lnTo>
                    <a:pt x="249847" y="1679943"/>
                  </a:lnTo>
                  <a:lnTo>
                    <a:pt x="275882" y="1727835"/>
                  </a:lnTo>
                  <a:lnTo>
                    <a:pt x="301586" y="1775904"/>
                  </a:lnTo>
                  <a:lnTo>
                    <a:pt x="326923" y="1824139"/>
                  </a:lnTo>
                  <a:lnTo>
                    <a:pt x="352018" y="1872564"/>
                  </a:lnTo>
                  <a:lnTo>
                    <a:pt x="376796" y="1921090"/>
                  </a:lnTo>
                  <a:lnTo>
                    <a:pt x="401154" y="1969643"/>
                  </a:lnTo>
                  <a:lnTo>
                    <a:pt x="426631" y="2021408"/>
                  </a:lnTo>
                  <a:lnTo>
                    <a:pt x="428028" y="2023846"/>
                  </a:lnTo>
                  <a:lnTo>
                    <a:pt x="429602" y="2026246"/>
                  </a:lnTo>
                  <a:lnTo>
                    <a:pt x="436676" y="2033435"/>
                  </a:lnTo>
                  <a:lnTo>
                    <a:pt x="439762" y="2043341"/>
                  </a:lnTo>
                  <a:lnTo>
                    <a:pt x="457619" y="2064575"/>
                  </a:lnTo>
                  <a:lnTo>
                    <a:pt x="481393" y="2076894"/>
                  </a:lnTo>
                  <a:lnTo>
                    <a:pt x="508050" y="2079383"/>
                  </a:lnTo>
                  <a:lnTo>
                    <a:pt x="534555" y="2071179"/>
                  </a:lnTo>
                  <a:lnTo>
                    <a:pt x="583704" y="2044090"/>
                  </a:lnTo>
                  <a:lnTo>
                    <a:pt x="632447" y="2016823"/>
                  </a:lnTo>
                  <a:lnTo>
                    <a:pt x="729272" y="1961642"/>
                  </a:lnTo>
                  <a:lnTo>
                    <a:pt x="777455" y="1933702"/>
                  </a:lnTo>
                  <a:lnTo>
                    <a:pt x="825500" y="1905533"/>
                  </a:lnTo>
                  <a:lnTo>
                    <a:pt x="873379" y="1877136"/>
                  </a:lnTo>
                  <a:lnTo>
                    <a:pt x="921118" y="1848510"/>
                  </a:lnTo>
                  <a:lnTo>
                    <a:pt x="1005484" y="1796859"/>
                  </a:lnTo>
                  <a:lnTo>
                    <a:pt x="1047445" y="1770684"/>
                  </a:lnTo>
                  <a:lnTo>
                    <a:pt x="1089228" y="1744243"/>
                  </a:lnTo>
                  <a:lnTo>
                    <a:pt x="1130795" y="1717497"/>
                  </a:lnTo>
                  <a:lnTo>
                    <a:pt x="1172121" y="1690433"/>
                  </a:lnTo>
                  <a:lnTo>
                    <a:pt x="1213192" y="1663014"/>
                  </a:lnTo>
                  <a:lnTo>
                    <a:pt x="1253972" y="1635213"/>
                  </a:lnTo>
                  <a:lnTo>
                    <a:pt x="1294447" y="1607019"/>
                  </a:lnTo>
                  <a:close/>
                </a:path>
                <a:path w="1755775" h="3219450">
                  <a:moveTo>
                    <a:pt x="1446123" y="2046871"/>
                  </a:moveTo>
                  <a:lnTo>
                    <a:pt x="535736" y="2575903"/>
                  </a:lnTo>
                  <a:lnTo>
                    <a:pt x="501573" y="2627439"/>
                  </a:lnTo>
                  <a:lnTo>
                    <a:pt x="503326" y="2654122"/>
                  </a:lnTo>
                  <a:lnTo>
                    <a:pt x="515620" y="2678950"/>
                  </a:lnTo>
                  <a:lnTo>
                    <a:pt x="536587" y="2697073"/>
                  </a:lnTo>
                  <a:lnTo>
                    <a:pt x="561987" y="2705468"/>
                  </a:lnTo>
                  <a:lnTo>
                    <a:pt x="588683" y="2703715"/>
                  </a:lnTo>
                  <a:lnTo>
                    <a:pt x="613511" y="2691422"/>
                  </a:lnTo>
                  <a:lnTo>
                    <a:pt x="1446123" y="2046871"/>
                  </a:lnTo>
                  <a:close/>
                </a:path>
                <a:path w="1755775" h="3219450">
                  <a:moveTo>
                    <a:pt x="1755508" y="2455113"/>
                  </a:moveTo>
                  <a:lnTo>
                    <a:pt x="1707603" y="2472918"/>
                  </a:lnTo>
                  <a:lnTo>
                    <a:pt x="1660398" y="2492591"/>
                  </a:lnTo>
                  <a:lnTo>
                    <a:pt x="1613801" y="2513838"/>
                  </a:lnTo>
                  <a:lnTo>
                    <a:pt x="1567738" y="2536355"/>
                  </a:lnTo>
                  <a:lnTo>
                    <a:pt x="1522133" y="2559824"/>
                  </a:lnTo>
                  <a:lnTo>
                    <a:pt x="1476883" y="2583942"/>
                  </a:lnTo>
                  <a:lnTo>
                    <a:pt x="1443113" y="2602433"/>
                  </a:lnTo>
                  <a:lnTo>
                    <a:pt x="1409687" y="2621470"/>
                  </a:lnTo>
                  <a:lnTo>
                    <a:pt x="1343177" y="2660243"/>
                  </a:lnTo>
                  <a:lnTo>
                    <a:pt x="1244815" y="2720683"/>
                  </a:lnTo>
                  <a:lnTo>
                    <a:pt x="1169149" y="2769070"/>
                  </a:lnTo>
                  <a:lnTo>
                    <a:pt x="1126172" y="2797111"/>
                  </a:lnTo>
                  <a:lnTo>
                    <a:pt x="1083398" y="2825483"/>
                  </a:lnTo>
                  <a:lnTo>
                    <a:pt x="1040841" y="2854160"/>
                  </a:lnTo>
                  <a:lnTo>
                    <a:pt x="998474" y="2883141"/>
                  </a:lnTo>
                  <a:lnTo>
                    <a:pt x="956284" y="2912389"/>
                  </a:lnTo>
                  <a:lnTo>
                    <a:pt x="872363" y="2971609"/>
                  </a:lnTo>
                  <a:lnTo>
                    <a:pt x="830656" y="3001556"/>
                  </a:lnTo>
                  <a:lnTo>
                    <a:pt x="789076" y="3031820"/>
                  </a:lnTo>
                  <a:lnTo>
                    <a:pt x="775843" y="3041586"/>
                  </a:lnTo>
                  <a:lnTo>
                    <a:pt x="757885" y="3027959"/>
                  </a:lnTo>
                  <a:lnTo>
                    <a:pt x="617334" y="2958731"/>
                  </a:lnTo>
                  <a:lnTo>
                    <a:pt x="431076" y="2863507"/>
                  </a:lnTo>
                  <a:lnTo>
                    <a:pt x="292341" y="2790139"/>
                  </a:lnTo>
                  <a:lnTo>
                    <a:pt x="154724" y="2714688"/>
                  </a:lnTo>
                  <a:lnTo>
                    <a:pt x="63588" y="2663215"/>
                  </a:lnTo>
                  <a:lnTo>
                    <a:pt x="18288" y="2637002"/>
                  </a:lnTo>
                  <a:lnTo>
                    <a:pt x="0" y="2626220"/>
                  </a:lnTo>
                  <a:lnTo>
                    <a:pt x="0" y="2681122"/>
                  </a:lnTo>
                  <a:lnTo>
                    <a:pt x="35102" y="2706979"/>
                  </a:lnTo>
                  <a:lnTo>
                    <a:pt x="77749" y="2737929"/>
                  </a:lnTo>
                  <a:lnTo>
                    <a:pt x="163550" y="2799118"/>
                  </a:lnTo>
                  <a:lnTo>
                    <a:pt x="249961" y="2859455"/>
                  </a:lnTo>
                  <a:lnTo>
                    <a:pt x="336994" y="2918891"/>
                  </a:lnTo>
                  <a:lnTo>
                    <a:pt x="468528" y="3006725"/>
                  </a:lnTo>
                  <a:lnTo>
                    <a:pt x="601078" y="3093085"/>
                  </a:lnTo>
                  <a:lnTo>
                    <a:pt x="679538" y="3142894"/>
                  </a:lnTo>
                  <a:lnTo>
                    <a:pt x="678522" y="3147580"/>
                  </a:lnTo>
                  <a:lnTo>
                    <a:pt x="683018" y="3173946"/>
                  </a:lnTo>
                  <a:lnTo>
                    <a:pt x="697788" y="3197364"/>
                  </a:lnTo>
                  <a:lnTo>
                    <a:pt x="720509" y="3213214"/>
                  </a:lnTo>
                  <a:lnTo>
                    <a:pt x="746633" y="3218942"/>
                  </a:lnTo>
                  <a:lnTo>
                    <a:pt x="772998" y="3214446"/>
                  </a:lnTo>
                  <a:lnTo>
                    <a:pt x="796417" y="3199663"/>
                  </a:lnTo>
                  <a:lnTo>
                    <a:pt x="833285" y="3164763"/>
                  </a:lnTo>
                  <a:lnTo>
                    <a:pt x="870216" y="3130372"/>
                  </a:lnTo>
                  <a:lnTo>
                    <a:pt x="907503" y="3096120"/>
                  </a:lnTo>
                  <a:lnTo>
                    <a:pt x="945083" y="3062059"/>
                  </a:lnTo>
                  <a:lnTo>
                    <a:pt x="982853" y="3028200"/>
                  </a:lnTo>
                  <a:lnTo>
                    <a:pt x="1020749" y="2994571"/>
                  </a:lnTo>
                  <a:lnTo>
                    <a:pt x="1058887" y="2961119"/>
                  </a:lnTo>
                  <a:lnTo>
                    <a:pt x="1097241" y="2927908"/>
                  </a:lnTo>
                  <a:lnTo>
                    <a:pt x="1135824" y="2894965"/>
                  </a:lnTo>
                  <a:lnTo>
                    <a:pt x="1174648" y="2862300"/>
                  </a:lnTo>
                  <a:lnTo>
                    <a:pt x="1213713" y="2829941"/>
                  </a:lnTo>
                  <a:lnTo>
                    <a:pt x="1282611" y="2773908"/>
                  </a:lnTo>
                  <a:lnTo>
                    <a:pt x="1372463" y="2703474"/>
                  </a:lnTo>
                  <a:lnTo>
                    <a:pt x="1433436" y="2657945"/>
                  </a:lnTo>
                  <a:lnTo>
                    <a:pt x="1495247" y="2613520"/>
                  </a:lnTo>
                  <a:lnTo>
                    <a:pt x="1537030" y="2584729"/>
                  </a:lnTo>
                  <a:lnTo>
                    <a:pt x="1579245" y="2556510"/>
                  </a:lnTo>
                  <a:lnTo>
                    <a:pt x="1622069" y="2529154"/>
                  </a:lnTo>
                  <a:lnTo>
                    <a:pt x="1665617" y="2502954"/>
                  </a:lnTo>
                  <a:lnTo>
                    <a:pt x="1710055" y="2478176"/>
                  </a:lnTo>
                  <a:lnTo>
                    <a:pt x="1755508" y="2455113"/>
                  </a:lnTo>
                  <a:close/>
                </a:path>
              </a:pathLst>
            </a:custGeom>
            <a:solidFill>
              <a:srgbClr val="2C9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8" name="object 148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354344" y="9033840"/>
              <a:ext cx="322007" cy="910272"/>
            </a:xfrm>
            <a:prstGeom prst="rect">
              <a:avLst/>
            </a:prstGeom>
          </p:spPr>
        </p:pic>
        <p:sp>
          <p:nvSpPr>
            <p:cNvPr id="149" name="object 149"/>
            <p:cNvSpPr/>
            <p:nvPr/>
          </p:nvSpPr>
          <p:spPr>
            <a:xfrm>
              <a:off x="474635" y="9316679"/>
              <a:ext cx="215900" cy="704215"/>
            </a:xfrm>
            <a:custGeom>
              <a:avLst/>
              <a:gdLst/>
              <a:ahLst/>
              <a:cxnLst/>
              <a:rect l="l" t="t" r="r" b="b"/>
              <a:pathLst>
                <a:path w="215900" h="704215">
                  <a:moveTo>
                    <a:pt x="0" y="0"/>
                  </a:moveTo>
                  <a:lnTo>
                    <a:pt x="14553" y="37911"/>
                  </a:lnTo>
                  <a:lnTo>
                    <a:pt x="26519" y="76473"/>
                  </a:lnTo>
                  <a:lnTo>
                    <a:pt x="36449" y="115482"/>
                  </a:lnTo>
                  <a:lnTo>
                    <a:pt x="44894" y="154736"/>
                  </a:lnTo>
                  <a:lnTo>
                    <a:pt x="52065" y="194209"/>
                  </a:lnTo>
                  <a:lnTo>
                    <a:pt x="57935" y="233908"/>
                  </a:lnTo>
                  <a:lnTo>
                    <a:pt x="62784" y="273740"/>
                  </a:lnTo>
                  <a:lnTo>
                    <a:pt x="66890" y="313613"/>
                  </a:lnTo>
                  <a:lnTo>
                    <a:pt x="70307" y="353544"/>
                  </a:lnTo>
                  <a:lnTo>
                    <a:pt x="72964" y="393534"/>
                  </a:lnTo>
                  <a:lnTo>
                    <a:pt x="74959" y="433553"/>
                  </a:lnTo>
                  <a:lnTo>
                    <a:pt x="76390" y="473570"/>
                  </a:lnTo>
                  <a:lnTo>
                    <a:pt x="77266" y="513523"/>
                  </a:lnTo>
                  <a:lnTo>
                    <a:pt x="77657" y="553562"/>
                  </a:lnTo>
                  <a:lnTo>
                    <a:pt x="77433" y="593290"/>
                  </a:lnTo>
                  <a:lnTo>
                    <a:pt x="76466" y="632307"/>
                  </a:lnTo>
                  <a:lnTo>
                    <a:pt x="76288" y="637705"/>
                  </a:lnTo>
                  <a:lnTo>
                    <a:pt x="76644" y="642594"/>
                  </a:lnTo>
                  <a:lnTo>
                    <a:pt x="106545" y="692594"/>
                  </a:lnTo>
                  <a:lnTo>
                    <a:pt x="158940" y="703960"/>
                  </a:lnTo>
                  <a:lnTo>
                    <a:pt x="184786" y="693684"/>
                  </a:lnTo>
                  <a:lnTo>
                    <a:pt x="204019" y="674944"/>
                  </a:lnTo>
                  <a:lnTo>
                    <a:pt x="214822" y="650361"/>
                  </a:lnTo>
                  <a:lnTo>
                    <a:pt x="215379" y="622553"/>
                  </a:lnTo>
                  <a:lnTo>
                    <a:pt x="207387" y="580855"/>
                  </a:lnTo>
                  <a:lnTo>
                    <a:pt x="198755" y="539999"/>
                  </a:lnTo>
                  <a:lnTo>
                    <a:pt x="189551" y="499583"/>
                  </a:lnTo>
                  <a:lnTo>
                    <a:pt x="179844" y="459206"/>
                  </a:lnTo>
                  <a:lnTo>
                    <a:pt x="169601" y="419050"/>
                  </a:lnTo>
                  <a:lnTo>
                    <a:pt x="158794" y="379066"/>
                  </a:lnTo>
                  <a:lnTo>
                    <a:pt x="147329" y="339277"/>
                  </a:lnTo>
                  <a:lnTo>
                    <a:pt x="135115" y="299707"/>
                  </a:lnTo>
                  <a:lnTo>
                    <a:pt x="122225" y="260372"/>
                  </a:lnTo>
                  <a:lnTo>
                    <a:pt x="108615" y="221307"/>
                  </a:lnTo>
                  <a:lnTo>
                    <a:pt x="94011" y="182617"/>
                  </a:lnTo>
                  <a:lnTo>
                    <a:pt x="78143" y="144411"/>
                  </a:lnTo>
                  <a:lnTo>
                    <a:pt x="61084" y="106804"/>
                  </a:lnTo>
                  <a:lnTo>
                    <a:pt x="42648" y="69924"/>
                  </a:lnTo>
                  <a:lnTo>
                    <a:pt x="22423" y="341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C9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0" name="object 150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600100" y="9452089"/>
              <a:ext cx="657682" cy="588492"/>
            </a:xfrm>
            <a:prstGeom prst="rect">
              <a:avLst/>
            </a:prstGeom>
          </p:spPr>
        </p:pic>
        <p:sp>
          <p:nvSpPr>
            <p:cNvPr id="151" name="object 151"/>
            <p:cNvSpPr/>
            <p:nvPr/>
          </p:nvSpPr>
          <p:spPr>
            <a:xfrm>
              <a:off x="524787" y="9592416"/>
              <a:ext cx="583565" cy="523240"/>
            </a:xfrm>
            <a:custGeom>
              <a:avLst/>
              <a:gdLst/>
              <a:ahLst/>
              <a:cxnLst/>
              <a:rect l="l" t="t" r="r" b="b"/>
              <a:pathLst>
                <a:path w="583565" h="523240">
                  <a:moveTo>
                    <a:pt x="583149" y="0"/>
                  </a:moveTo>
                  <a:lnTo>
                    <a:pt x="29238" y="395947"/>
                  </a:lnTo>
                  <a:lnTo>
                    <a:pt x="4067" y="429175"/>
                  </a:lnTo>
                  <a:lnTo>
                    <a:pt x="0" y="455699"/>
                  </a:lnTo>
                  <a:lnTo>
                    <a:pt x="6176" y="481812"/>
                  </a:lnTo>
                  <a:lnTo>
                    <a:pt x="22469" y="504329"/>
                  </a:lnTo>
                  <a:lnTo>
                    <a:pt x="46223" y="518769"/>
                  </a:lnTo>
                  <a:lnTo>
                    <a:pt x="72748" y="522836"/>
                  </a:lnTo>
                  <a:lnTo>
                    <a:pt x="98864" y="516659"/>
                  </a:lnTo>
                  <a:lnTo>
                    <a:pt x="121389" y="500367"/>
                  </a:lnTo>
                  <a:lnTo>
                    <a:pt x="583149" y="0"/>
                  </a:lnTo>
                  <a:close/>
                </a:path>
              </a:pathLst>
            </a:custGeom>
            <a:solidFill>
              <a:srgbClr val="2C9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0" y="9060485"/>
              <a:ext cx="17348200" cy="4015758"/>
            </a:xfrm>
            <a:prstGeom prst="rect">
              <a:avLst/>
            </a:prstGeom>
          </p:spPr>
        </p:pic>
        <p:pic>
          <p:nvPicPr>
            <p:cNvPr id="153" name="object 153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9490150" y="11107889"/>
              <a:ext cx="230900" cy="679780"/>
            </a:xfrm>
            <a:prstGeom prst="rect">
              <a:avLst/>
            </a:prstGeom>
          </p:spPr>
        </p:pic>
        <p:pic>
          <p:nvPicPr>
            <p:cNvPr id="154" name="object 154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8630120" y="11549837"/>
              <a:ext cx="1689163" cy="1480362"/>
            </a:xfrm>
            <a:prstGeom prst="rect">
              <a:avLst/>
            </a:prstGeom>
          </p:spPr>
        </p:pic>
        <p:pic>
          <p:nvPicPr>
            <p:cNvPr id="155" name="object 155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8818228" y="12909072"/>
              <a:ext cx="184227" cy="121127"/>
            </a:xfrm>
            <a:prstGeom prst="rect">
              <a:avLst/>
            </a:prstGeom>
          </p:spPr>
        </p:pic>
        <p:pic>
          <p:nvPicPr>
            <p:cNvPr id="156" name="object 156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0004569" y="12938844"/>
              <a:ext cx="195301" cy="91354"/>
            </a:xfrm>
            <a:prstGeom prst="rect">
              <a:avLst/>
            </a:prstGeom>
          </p:spPr>
        </p:pic>
        <p:sp>
          <p:nvSpPr>
            <p:cNvPr id="157" name="object 157"/>
            <p:cNvSpPr/>
            <p:nvPr/>
          </p:nvSpPr>
          <p:spPr>
            <a:xfrm>
              <a:off x="8829599" y="11315281"/>
              <a:ext cx="1165860" cy="1715135"/>
            </a:xfrm>
            <a:custGeom>
              <a:avLst/>
              <a:gdLst/>
              <a:ahLst/>
              <a:cxnLst/>
              <a:rect l="l" t="t" r="r" b="b"/>
              <a:pathLst>
                <a:path w="1165859" h="1715134">
                  <a:moveTo>
                    <a:pt x="617461" y="1634197"/>
                  </a:moveTo>
                  <a:lnTo>
                    <a:pt x="612444" y="1617243"/>
                  </a:lnTo>
                  <a:lnTo>
                    <a:pt x="600900" y="1603006"/>
                  </a:lnTo>
                  <a:lnTo>
                    <a:pt x="0" y="1107313"/>
                  </a:lnTo>
                  <a:lnTo>
                    <a:pt x="538200" y="1670469"/>
                  </a:lnTo>
                  <a:lnTo>
                    <a:pt x="542188" y="1674177"/>
                  </a:lnTo>
                  <a:lnTo>
                    <a:pt x="558342" y="1682813"/>
                  </a:lnTo>
                  <a:lnTo>
                    <a:pt x="575945" y="1684515"/>
                  </a:lnTo>
                  <a:lnTo>
                    <a:pt x="592899" y="1679498"/>
                  </a:lnTo>
                  <a:lnTo>
                    <a:pt x="607123" y="1667954"/>
                  </a:lnTo>
                  <a:lnTo>
                    <a:pt x="615759" y="1651800"/>
                  </a:lnTo>
                  <a:lnTo>
                    <a:pt x="617461" y="1634197"/>
                  </a:lnTo>
                  <a:close/>
                </a:path>
                <a:path w="1165859" h="1715134">
                  <a:moveTo>
                    <a:pt x="830681" y="0"/>
                  </a:moveTo>
                  <a:lnTo>
                    <a:pt x="617220" y="456793"/>
                  </a:lnTo>
                  <a:lnTo>
                    <a:pt x="615061" y="462051"/>
                  </a:lnTo>
                  <a:lnTo>
                    <a:pt x="614362" y="464743"/>
                  </a:lnTo>
                  <a:lnTo>
                    <a:pt x="613346" y="483082"/>
                  </a:lnTo>
                  <a:lnTo>
                    <a:pt x="619239" y="499795"/>
                  </a:lnTo>
                  <a:lnTo>
                    <a:pt x="630974" y="513080"/>
                  </a:lnTo>
                  <a:lnTo>
                    <a:pt x="647484" y="521119"/>
                  </a:lnTo>
                  <a:lnTo>
                    <a:pt x="665810" y="522135"/>
                  </a:lnTo>
                  <a:lnTo>
                    <a:pt x="682536" y="516242"/>
                  </a:lnTo>
                  <a:lnTo>
                    <a:pt x="695820" y="504507"/>
                  </a:lnTo>
                  <a:lnTo>
                    <a:pt x="703859" y="487997"/>
                  </a:lnTo>
                  <a:lnTo>
                    <a:pt x="830681" y="0"/>
                  </a:lnTo>
                  <a:close/>
                </a:path>
                <a:path w="1165859" h="1715134">
                  <a:moveTo>
                    <a:pt x="1028598" y="711517"/>
                  </a:moveTo>
                  <a:lnTo>
                    <a:pt x="608253" y="922731"/>
                  </a:lnTo>
                  <a:lnTo>
                    <a:pt x="606882" y="919340"/>
                  </a:lnTo>
                  <a:lnTo>
                    <a:pt x="587527" y="889736"/>
                  </a:lnTo>
                  <a:lnTo>
                    <a:pt x="549529" y="830084"/>
                  </a:lnTo>
                  <a:lnTo>
                    <a:pt x="494144" y="739495"/>
                  </a:lnTo>
                  <a:lnTo>
                    <a:pt x="458419" y="678345"/>
                  </a:lnTo>
                  <a:lnTo>
                    <a:pt x="424192" y="616419"/>
                  </a:lnTo>
                  <a:lnTo>
                    <a:pt x="391858" y="553504"/>
                  </a:lnTo>
                  <a:lnTo>
                    <a:pt x="369938" y="505269"/>
                  </a:lnTo>
                  <a:lnTo>
                    <a:pt x="351663" y="455612"/>
                  </a:lnTo>
                  <a:lnTo>
                    <a:pt x="343725" y="421068"/>
                  </a:lnTo>
                  <a:lnTo>
                    <a:pt x="344322" y="438912"/>
                  </a:lnTo>
                  <a:lnTo>
                    <a:pt x="352310" y="492188"/>
                  </a:lnTo>
                  <a:lnTo>
                    <a:pt x="370395" y="561822"/>
                  </a:lnTo>
                  <a:lnTo>
                    <a:pt x="392506" y="630186"/>
                  </a:lnTo>
                  <a:lnTo>
                    <a:pt x="416687" y="697826"/>
                  </a:lnTo>
                  <a:lnTo>
                    <a:pt x="442455" y="764844"/>
                  </a:lnTo>
                  <a:lnTo>
                    <a:pt x="469315" y="831418"/>
                  </a:lnTo>
                  <a:lnTo>
                    <a:pt x="497154" y="897610"/>
                  </a:lnTo>
                  <a:lnTo>
                    <a:pt x="526161" y="963714"/>
                  </a:lnTo>
                  <a:lnTo>
                    <a:pt x="527024" y="965619"/>
                  </a:lnTo>
                  <a:lnTo>
                    <a:pt x="516928" y="976693"/>
                  </a:lnTo>
                  <a:lnTo>
                    <a:pt x="510933" y="993368"/>
                  </a:lnTo>
                  <a:lnTo>
                    <a:pt x="511632" y="1011059"/>
                  </a:lnTo>
                  <a:lnTo>
                    <a:pt x="519353" y="1027722"/>
                  </a:lnTo>
                  <a:lnTo>
                    <a:pt x="532917" y="1040066"/>
                  </a:lnTo>
                  <a:lnTo>
                    <a:pt x="549579" y="1046060"/>
                  </a:lnTo>
                  <a:lnTo>
                    <a:pt x="567283" y="1045362"/>
                  </a:lnTo>
                  <a:lnTo>
                    <a:pt x="583933" y="1037653"/>
                  </a:lnTo>
                  <a:lnTo>
                    <a:pt x="1028598" y="711517"/>
                  </a:lnTo>
                  <a:close/>
                </a:path>
                <a:path w="1165859" h="1715134">
                  <a:moveTo>
                    <a:pt x="1065352" y="1062723"/>
                  </a:moveTo>
                  <a:lnTo>
                    <a:pt x="1021321" y="1083932"/>
                  </a:lnTo>
                  <a:lnTo>
                    <a:pt x="977023" y="1104468"/>
                  </a:lnTo>
                  <a:lnTo>
                    <a:pt x="932497" y="1124381"/>
                  </a:lnTo>
                  <a:lnTo>
                    <a:pt x="887768" y="1143774"/>
                  </a:lnTo>
                  <a:lnTo>
                    <a:pt x="842860" y="1162710"/>
                  </a:lnTo>
                  <a:lnTo>
                    <a:pt x="797814" y="1181277"/>
                  </a:lnTo>
                  <a:lnTo>
                    <a:pt x="729957" y="1208417"/>
                  </a:lnTo>
                  <a:lnTo>
                    <a:pt x="661898" y="1234884"/>
                  </a:lnTo>
                  <a:lnTo>
                    <a:pt x="593598" y="1260665"/>
                  </a:lnTo>
                  <a:lnTo>
                    <a:pt x="559765" y="1273009"/>
                  </a:lnTo>
                  <a:lnTo>
                    <a:pt x="545223" y="1251064"/>
                  </a:lnTo>
                  <a:lnTo>
                    <a:pt x="519620" y="1213205"/>
                  </a:lnTo>
                  <a:lnTo>
                    <a:pt x="493750" y="1175639"/>
                  </a:lnTo>
                  <a:lnTo>
                    <a:pt x="467614" y="1138237"/>
                  </a:lnTo>
                  <a:lnTo>
                    <a:pt x="441147" y="1101090"/>
                  </a:lnTo>
                  <a:lnTo>
                    <a:pt x="414362" y="1064183"/>
                  </a:lnTo>
                  <a:lnTo>
                    <a:pt x="387248" y="1027518"/>
                  </a:lnTo>
                  <a:lnTo>
                    <a:pt x="359803" y="991095"/>
                  </a:lnTo>
                  <a:lnTo>
                    <a:pt x="331914" y="955014"/>
                  </a:lnTo>
                  <a:lnTo>
                    <a:pt x="303453" y="919353"/>
                  </a:lnTo>
                  <a:lnTo>
                    <a:pt x="274408" y="884174"/>
                  </a:lnTo>
                  <a:lnTo>
                    <a:pt x="244767" y="849503"/>
                  </a:lnTo>
                  <a:lnTo>
                    <a:pt x="214274" y="815594"/>
                  </a:lnTo>
                  <a:lnTo>
                    <a:pt x="182562" y="782739"/>
                  </a:lnTo>
                  <a:lnTo>
                    <a:pt x="149148" y="751751"/>
                  </a:lnTo>
                  <a:lnTo>
                    <a:pt x="113576" y="723455"/>
                  </a:lnTo>
                  <a:lnTo>
                    <a:pt x="145097" y="755840"/>
                  </a:lnTo>
                  <a:lnTo>
                    <a:pt x="173977" y="790409"/>
                  </a:lnTo>
                  <a:lnTo>
                    <a:pt x="200914" y="826541"/>
                  </a:lnTo>
                  <a:lnTo>
                    <a:pt x="226555" y="863574"/>
                  </a:lnTo>
                  <a:lnTo>
                    <a:pt x="251256" y="901255"/>
                  </a:lnTo>
                  <a:lnTo>
                    <a:pt x="275297" y="939342"/>
                  </a:lnTo>
                  <a:lnTo>
                    <a:pt x="298704" y="977823"/>
                  </a:lnTo>
                  <a:lnTo>
                    <a:pt x="321513" y="1016685"/>
                  </a:lnTo>
                  <a:lnTo>
                    <a:pt x="343865" y="1055827"/>
                  </a:lnTo>
                  <a:lnTo>
                    <a:pt x="365848" y="1095159"/>
                  </a:lnTo>
                  <a:lnTo>
                    <a:pt x="387489" y="1134694"/>
                  </a:lnTo>
                  <a:lnTo>
                    <a:pt x="408774" y="1174419"/>
                  </a:lnTo>
                  <a:lnTo>
                    <a:pt x="429691" y="1214310"/>
                  </a:lnTo>
                  <a:lnTo>
                    <a:pt x="450342" y="1254366"/>
                  </a:lnTo>
                  <a:lnTo>
                    <a:pt x="470611" y="1294498"/>
                  </a:lnTo>
                  <a:lnTo>
                    <a:pt x="490397" y="1334592"/>
                  </a:lnTo>
                  <a:lnTo>
                    <a:pt x="493420" y="1339964"/>
                  </a:lnTo>
                  <a:lnTo>
                    <a:pt x="498106" y="1344726"/>
                  </a:lnTo>
                  <a:lnTo>
                    <a:pt x="500151" y="1351280"/>
                  </a:lnTo>
                  <a:lnTo>
                    <a:pt x="511949" y="1365313"/>
                  </a:lnTo>
                  <a:lnTo>
                    <a:pt x="527672" y="1373454"/>
                  </a:lnTo>
                  <a:lnTo>
                    <a:pt x="545312" y="1375105"/>
                  </a:lnTo>
                  <a:lnTo>
                    <a:pt x="562838" y="1369669"/>
                  </a:lnTo>
                  <a:lnTo>
                    <a:pt x="627570" y="1333741"/>
                  </a:lnTo>
                  <a:lnTo>
                    <a:pt x="691603" y="1297241"/>
                  </a:lnTo>
                  <a:lnTo>
                    <a:pt x="755230" y="1260132"/>
                  </a:lnTo>
                  <a:lnTo>
                    <a:pt x="818464" y="1222425"/>
                  </a:lnTo>
                  <a:lnTo>
                    <a:pt x="860348" y="1196860"/>
                  </a:lnTo>
                  <a:lnTo>
                    <a:pt x="902017" y="1170952"/>
                  </a:lnTo>
                  <a:lnTo>
                    <a:pt x="943406" y="1144651"/>
                  </a:lnTo>
                  <a:lnTo>
                    <a:pt x="984465" y="1117892"/>
                  </a:lnTo>
                  <a:lnTo>
                    <a:pt x="1025131" y="1090599"/>
                  </a:lnTo>
                  <a:lnTo>
                    <a:pt x="1065352" y="1062723"/>
                  </a:lnTo>
                  <a:close/>
                </a:path>
                <a:path w="1165859" h="1715134">
                  <a:moveTo>
                    <a:pt x="1165656" y="1353604"/>
                  </a:moveTo>
                  <a:lnTo>
                    <a:pt x="561949" y="1704428"/>
                  </a:lnTo>
                  <a:lnTo>
                    <a:pt x="560108" y="1705660"/>
                  </a:lnTo>
                  <a:lnTo>
                    <a:pt x="558546" y="1706867"/>
                  </a:lnTo>
                  <a:lnTo>
                    <a:pt x="551586" y="1714919"/>
                  </a:lnTo>
                  <a:lnTo>
                    <a:pt x="698919" y="1714919"/>
                  </a:lnTo>
                  <a:lnTo>
                    <a:pt x="1165656" y="1353604"/>
                  </a:lnTo>
                  <a:close/>
                </a:path>
              </a:pathLst>
            </a:custGeom>
            <a:solidFill>
              <a:srgbClr val="C26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8" name="object 158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9273256" y="11347310"/>
              <a:ext cx="212946" cy="601980"/>
            </a:xfrm>
            <a:prstGeom prst="rect">
              <a:avLst/>
            </a:prstGeom>
          </p:spPr>
        </p:pic>
        <p:sp>
          <p:nvSpPr>
            <p:cNvPr id="159" name="object 159"/>
            <p:cNvSpPr/>
            <p:nvPr/>
          </p:nvSpPr>
          <p:spPr>
            <a:xfrm>
              <a:off x="9352803" y="11534363"/>
              <a:ext cx="142875" cy="466090"/>
            </a:xfrm>
            <a:custGeom>
              <a:avLst/>
              <a:gdLst/>
              <a:ahLst/>
              <a:cxnLst/>
              <a:rect l="l" t="t" r="r" b="b"/>
              <a:pathLst>
                <a:path w="142875" h="466090">
                  <a:moveTo>
                    <a:pt x="0" y="0"/>
                  </a:moveTo>
                  <a:lnTo>
                    <a:pt x="17541" y="50568"/>
                  </a:lnTo>
                  <a:lnTo>
                    <a:pt x="29692" y="102336"/>
                  </a:lnTo>
                  <a:lnTo>
                    <a:pt x="38317" y="154687"/>
                  </a:lnTo>
                  <a:lnTo>
                    <a:pt x="44246" y="207391"/>
                  </a:lnTo>
                  <a:lnTo>
                    <a:pt x="48255" y="260246"/>
                  </a:lnTo>
                  <a:lnTo>
                    <a:pt x="50520" y="313169"/>
                  </a:lnTo>
                  <a:lnTo>
                    <a:pt x="51355" y="366072"/>
                  </a:lnTo>
                  <a:lnTo>
                    <a:pt x="51206" y="392345"/>
                  </a:lnTo>
                  <a:lnTo>
                    <a:pt x="50571" y="418147"/>
                  </a:lnTo>
                  <a:lnTo>
                    <a:pt x="50457" y="421716"/>
                  </a:lnTo>
                  <a:lnTo>
                    <a:pt x="50685" y="424942"/>
                  </a:lnTo>
                  <a:lnTo>
                    <a:pt x="70464" y="458009"/>
                  </a:lnTo>
                  <a:lnTo>
                    <a:pt x="105105" y="465518"/>
                  </a:lnTo>
                  <a:lnTo>
                    <a:pt x="122199" y="458732"/>
                  </a:lnTo>
                  <a:lnTo>
                    <a:pt x="134923" y="446346"/>
                  </a:lnTo>
                  <a:lnTo>
                    <a:pt x="142072" y="430090"/>
                  </a:lnTo>
                  <a:lnTo>
                    <a:pt x="142443" y="411695"/>
                  </a:lnTo>
                  <a:lnTo>
                    <a:pt x="137157" y="384124"/>
                  </a:lnTo>
                  <a:lnTo>
                    <a:pt x="125357" y="330376"/>
                  </a:lnTo>
                  <a:lnTo>
                    <a:pt x="112160" y="277116"/>
                  </a:lnTo>
                  <a:lnTo>
                    <a:pt x="97432" y="224363"/>
                  </a:lnTo>
                  <a:lnTo>
                    <a:pt x="80830" y="172183"/>
                  </a:lnTo>
                  <a:lnTo>
                    <a:pt x="62180" y="120766"/>
                  </a:lnTo>
                  <a:lnTo>
                    <a:pt x="40401" y="70632"/>
                  </a:lnTo>
                  <a:lnTo>
                    <a:pt x="14830" y="226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26C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9435770" y="11623903"/>
              <a:ext cx="434936" cy="389178"/>
            </a:xfrm>
            <a:prstGeom prst="rect">
              <a:avLst/>
            </a:prstGeom>
          </p:spPr>
        </p:pic>
        <p:sp>
          <p:nvSpPr>
            <p:cNvPr id="161" name="object 161"/>
            <p:cNvSpPr/>
            <p:nvPr/>
          </p:nvSpPr>
          <p:spPr>
            <a:xfrm>
              <a:off x="9385974" y="11716707"/>
              <a:ext cx="386080" cy="346075"/>
            </a:xfrm>
            <a:custGeom>
              <a:avLst/>
              <a:gdLst/>
              <a:ahLst/>
              <a:cxnLst/>
              <a:rect l="l" t="t" r="r" b="b"/>
              <a:pathLst>
                <a:path w="386079" h="346075">
                  <a:moveTo>
                    <a:pt x="385640" y="0"/>
                  </a:moveTo>
                  <a:lnTo>
                    <a:pt x="19334" y="261848"/>
                  </a:lnTo>
                  <a:lnTo>
                    <a:pt x="0" y="301361"/>
                  </a:lnTo>
                  <a:lnTo>
                    <a:pt x="4085" y="318630"/>
                  </a:lnTo>
                  <a:lnTo>
                    <a:pt x="14863" y="333527"/>
                  </a:lnTo>
                  <a:lnTo>
                    <a:pt x="30569" y="343071"/>
                  </a:lnTo>
                  <a:lnTo>
                    <a:pt x="48109" y="345757"/>
                  </a:lnTo>
                  <a:lnTo>
                    <a:pt x="65377" y="341671"/>
                  </a:lnTo>
                  <a:lnTo>
                    <a:pt x="80268" y="330898"/>
                  </a:lnTo>
                  <a:lnTo>
                    <a:pt x="385640" y="0"/>
                  </a:lnTo>
                  <a:close/>
                </a:path>
              </a:pathLst>
            </a:custGeom>
            <a:solidFill>
              <a:srgbClr val="C26C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2" name="object 162"/>
            <p:cNvSpPr/>
            <p:nvPr/>
          </p:nvSpPr>
          <p:spPr>
            <a:xfrm>
              <a:off x="7555496" y="12554066"/>
              <a:ext cx="327025" cy="476250"/>
            </a:xfrm>
            <a:custGeom>
              <a:avLst/>
              <a:gdLst/>
              <a:ahLst/>
              <a:cxnLst/>
              <a:rect l="l" t="t" r="r" b="b"/>
              <a:pathLst>
                <a:path w="327025" h="476250">
                  <a:moveTo>
                    <a:pt x="272478" y="0"/>
                  </a:moveTo>
                  <a:lnTo>
                    <a:pt x="268368" y="44894"/>
                  </a:lnTo>
                  <a:lnTo>
                    <a:pt x="260230" y="117885"/>
                  </a:lnTo>
                  <a:lnTo>
                    <a:pt x="254180" y="165710"/>
                  </a:lnTo>
                  <a:lnTo>
                    <a:pt x="246648" y="220379"/>
                  </a:lnTo>
                  <a:lnTo>
                    <a:pt x="237514" y="281365"/>
                  </a:lnTo>
                  <a:lnTo>
                    <a:pt x="226656" y="348135"/>
                  </a:lnTo>
                  <a:lnTo>
                    <a:pt x="213954" y="420161"/>
                  </a:lnTo>
                  <a:lnTo>
                    <a:pt x="203258" y="476133"/>
                  </a:lnTo>
                  <a:lnTo>
                    <a:pt x="258549" y="476133"/>
                  </a:lnTo>
                  <a:lnTo>
                    <a:pt x="269739" y="416460"/>
                  </a:lnTo>
                  <a:lnTo>
                    <a:pt x="281012" y="351855"/>
                  </a:lnTo>
                  <a:lnTo>
                    <a:pt x="290802" y="291518"/>
                  </a:lnTo>
                  <a:lnTo>
                    <a:pt x="299196" y="235834"/>
                  </a:lnTo>
                  <a:lnTo>
                    <a:pt x="306281" y="185186"/>
                  </a:lnTo>
                  <a:lnTo>
                    <a:pt x="312144" y="139959"/>
                  </a:lnTo>
                  <a:lnTo>
                    <a:pt x="316873" y="100536"/>
                  </a:lnTo>
                  <a:lnTo>
                    <a:pt x="323277" y="40639"/>
                  </a:lnTo>
                  <a:lnTo>
                    <a:pt x="326555" y="3924"/>
                  </a:lnTo>
                  <a:lnTo>
                    <a:pt x="272478" y="0"/>
                  </a:lnTo>
                  <a:close/>
                </a:path>
                <a:path w="327025" h="476250">
                  <a:moveTo>
                    <a:pt x="53009" y="148348"/>
                  </a:moveTo>
                  <a:lnTo>
                    <a:pt x="0" y="159753"/>
                  </a:lnTo>
                  <a:lnTo>
                    <a:pt x="68038" y="476133"/>
                  </a:lnTo>
                  <a:lnTo>
                    <a:pt x="123502" y="476133"/>
                  </a:lnTo>
                  <a:lnTo>
                    <a:pt x="53009" y="148348"/>
                  </a:lnTo>
                  <a:close/>
                </a:path>
              </a:pathLst>
            </a:custGeom>
            <a:solidFill>
              <a:srgbClr val="112D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3" name="object 163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7771346" y="12409146"/>
              <a:ext cx="173570" cy="175933"/>
            </a:xfrm>
            <a:prstGeom prst="rect">
              <a:avLst/>
            </a:prstGeom>
          </p:spPr>
        </p:pic>
        <p:sp>
          <p:nvSpPr>
            <p:cNvPr id="164" name="object 164"/>
            <p:cNvSpPr/>
            <p:nvPr/>
          </p:nvSpPr>
          <p:spPr>
            <a:xfrm>
              <a:off x="7718003" y="12096104"/>
              <a:ext cx="290830" cy="415290"/>
            </a:xfrm>
            <a:custGeom>
              <a:avLst/>
              <a:gdLst/>
              <a:ahLst/>
              <a:cxnLst/>
              <a:rect l="l" t="t" r="r" b="b"/>
              <a:pathLst>
                <a:path w="290829" h="415290">
                  <a:moveTo>
                    <a:pt x="155819" y="0"/>
                  </a:moveTo>
                  <a:lnTo>
                    <a:pt x="113979" y="23994"/>
                  </a:lnTo>
                  <a:lnTo>
                    <a:pt x="77264" y="54910"/>
                  </a:lnTo>
                  <a:lnTo>
                    <a:pt x="46598" y="91914"/>
                  </a:lnTo>
                  <a:lnTo>
                    <a:pt x="22902" y="134175"/>
                  </a:lnTo>
                  <a:lnTo>
                    <a:pt x="7101" y="180861"/>
                  </a:lnTo>
                  <a:lnTo>
                    <a:pt x="117" y="231139"/>
                  </a:lnTo>
                  <a:lnTo>
                    <a:pt x="0" y="251393"/>
                  </a:lnTo>
                  <a:lnTo>
                    <a:pt x="1367" y="271294"/>
                  </a:lnTo>
                  <a:lnTo>
                    <a:pt x="8359" y="309829"/>
                  </a:lnTo>
                  <a:lnTo>
                    <a:pt x="25214" y="350082"/>
                  </a:lnTo>
                  <a:lnTo>
                    <a:pt x="50854" y="380839"/>
                  </a:lnTo>
                  <a:lnTo>
                    <a:pt x="82890" y="401996"/>
                  </a:lnTo>
                  <a:lnTo>
                    <a:pt x="156607" y="415091"/>
                  </a:lnTo>
                  <a:lnTo>
                    <a:pt x="193514" y="406819"/>
                  </a:lnTo>
                  <a:lnTo>
                    <a:pt x="227270" y="388529"/>
                  </a:lnTo>
                  <a:lnTo>
                    <a:pt x="255489" y="360116"/>
                  </a:lnTo>
                  <a:lnTo>
                    <a:pt x="275783" y="321475"/>
                  </a:lnTo>
                  <a:lnTo>
                    <a:pt x="286088" y="283713"/>
                  </a:lnTo>
                  <a:lnTo>
                    <a:pt x="290820" y="243827"/>
                  </a:lnTo>
                  <a:lnTo>
                    <a:pt x="288238" y="193135"/>
                  </a:lnTo>
                  <a:lnTo>
                    <a:pt x="276552" y="145250"/>
                  </a:lnTo>
                  <a:lnTo>
                    <a:pt x="256614" y="101082"/>
                  </a:lnTo>
                  <a:lnTo>
                    <a:pt x="229278" y="61543"/>
                  </a:lnTo>
                  <a:lnTo>
                    <a:pt x="195395" y="27545"/>
                  </a:lnTo>
                  <a:lnTo>
                    <a:pt x="155819" y="0"/>
                  </a:lnTo>
                  <a:close/>
                </a:path>
              </a:pathLst>
            </a:custGeom>
            <a:solidFill>
              <a:srgbClr val="E9662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5" name="object 165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7465042" y="12549756"/>
              <a:ext cx="183311" cy="185267"/>
            </a:xfrm>
            <a:prstGeom prst="rect">
              <a:avLst/>
            </a:prstGeom>
          </p:spPr>
        </p:pic>
        <p:sp>
          <p:nvSpPr>
            <p:cNvPr id="166" name="object 166"/>
            <p:cNvSpPr/>
            <p:nvPr/>
          </p:nvSpPr>
          <p:spPr>
            <a:xfrm>
              <a:off x="7385953" y="12254297"/>
              <a:ext cx="295275" cy="410845"/>
            </a:xfrm>
            <a:custGeom>
              <a:avLst/>
              <a:gdLst/>
              <a:ahLst/>
              <a:cxnLst/>
              <a:rect l="l" t="t" r="r" b="b"/>
              <a:pathLst>
                <a:path w="295275" h="410845">
                  <a:moveTo>
                    <a:pt x="103150" y="0"/>
                  </a:moveTo>
                  <a:lnTo>
                    <a:pt x="67953" y="32976"/>
                  </a:lnTo>
                  <a:lnTo>
                    <a:pt x="39328" y="71510"/>
                  </a:lnTo>
                  <a:lnTo>
                    <a:pt x="17987" y="114579"/>
                  </a:lnTo>
                  <a:lnTo>
                    <a:pt x="4640" y="161162"/>
                  </a:lnTo>
                  <a:lnTo>
                    <a:pt x="0" y="210236"/>
                  </a:lnTo>
                  <a:lnTo>
                    <a:pt x="4776" y="260781"/>
                  </a:lnTo>
                  <a:lnTo>
                    <a:pt x="15207" y="299553"/>
                  </a:lnTo>
                  <a:lnTo>
                    <a:pt x="30887" y="335419"/>
                  </a:lnTo>
                  <a:lnTo>
                    <a:pt x="56549" y="370708"/>
                  </a:lnTo>
                  <a:lnTo>
                    <a:pt x="88572" y="394739"/>
                  </a:lnTo>
                  <a:lnTo>
                    <a:pt x="124610" y="407959"/>
                  </a:lnTo>
                  <a:lnTo>
                    <a:pt x="162317" y="410814"/>
                  </a:lnTo>
                  <a:lnTo>
                    <a:pt x="199346" y="403753"/>
                  </a:lnTo>
                  <a:lnTo>
                    <a:pt x="261991" y="361667"/>
                  </a:lnTo>
                  <a:lnTo>
                    <a:pt x="282914" y="327537"/>
                  </a:lnTo>
                  <a:lnTo>
                    <a:pt x="293777" y="285280"/>
                  </a:lnTo>
                  <a:lnTo>
                    <a:pt x="295195" y="265826"/>
                  </a:lnTo>
                  <a:lnTo>
                    <a:pt x="295161" y="246122"/>
                  </a:lnTo>
                  <a:lnTo>
                    <a:pt x="290602" y="206222"/>
                  </a:lnTo>
                  <a:lnTo>
                    <a:pt x="276420" y="157486"/>
                  </a:lnTo>
                  <a:lnTo>
                    <a:pt x="254034" y="113570"/>
                  </a:lnTo>
                  <a:lnTo>
                    <a:pt x="224479" y="75169"/>
                  </a:lnTo>
                  <a:lnTo>
                    <a:pt x="188790" y="42977"/>
                  </a:lnTo>
                  <a:lnTo>
                    <a:pt x="148002" y="17689"/>
                  </a:lnTo>
                  <a:lnTo>
                    <a:pt x="103150" y="0"/>
                  </a:lnTo>
                  <a:close/>
                </a:path>
              </a:pathLst>
            </a:custGeom>
            <a:solidFill>
              <a:srgbClr val="E96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7" name="object 167"/>
            <p:cNvSpPr/>
            <p:nvPr/>
          </p:nvSpPr>
          <p:spPr>
            <a:xfrm>
              <a:off x="8061438" y="12927599"/>
              <a:ext cx="185420" cy="102870"/>
            </a:xfrm>
            <a:custGeom>
              <a:avLst/>
              <a:gdLst/>
              <a:ahLst/>
              <a:cxnLst/>
              <a:rect l="l" t="t" r="r" b="b"/>
              <a:pathLst>
                <a:path w="185420" h="102869">
                  <a:moveTo>
                    <a:pt x="19251" y="0"/>
                  </a:moveTo>
                  <a:lnTo>
                    <a:pt x="315" y="85344"/>
                  </a:lnTo>
                  <a:lnTo>
                    <a:pt x="0" y="102600"/>
                  </a:lnTo>
                  <a:lnTo>
                    <a:pt x="170582" y="102600"/>
                  </a:lnTo>
                  <a:lnTo>
                    <a:pt x="185163" y="36664"/>
                  </a:lnTo>
                  <a:lnTo>
                    <a:pt x="19251" y="0"/>
                  </a:lnTo>
                  <a:close/>
                </a:path>
              </a:pathLst>
            </a:custGeom>
            <a:solidFill>
              <a:srgbClr val="112D1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8" name="object 168"/>
            <p:cNvSpPr/>
            <p:nvPr/>
          </p:nvSpPr>
          <p:spPr>
            <a:xfrm>
              <a:off x="8032355" y="12636375"/>
              <a:ext cx="297180" cy="394335"/>
            </a:xfrm>
            <a:custGeom>
              <a:avLst/>
              <a:gdLst/>
              <a:ahLst/>
              <a:cxnLst/>
              <a:rect l="l" t="t" r="r" b="b"/>
              <a:pathLst>
                <a:path w="297179" h="394334">
                  <a:moveTo>
                    <a:pt x="199735" y="0"/>
                  </a:moveTo>
                  <a:lnTo>
                    <a:pt x="154377" y="16391"/>
                  </a:lnTo>
                  <a:lnTo>
                    <a:pt x="112862" y="40488"/>
                  </a:lnTo>
                  <a:lnTo>
                    <a:pt x="76246" y="71629"/>
                  </a:lnTo>
                  <a:lnTo>
                    <a:pt x="45587" y="109156"/>
                  </a:lnTo>
                  <a:lnTo>
                    <a:pt x="21941" y="152407"/>
                  </a:lnTo>
                  <a:lnTo>
                    <a:pt x="6365" y="200723"/>
                  </a:lnTo>
                  <a:lnTo>
                    <a:pt x="624" y="240464"/>
                  </a:lnTo>
                  <a:lnTo>
                    <a:pt x="0" y="260152"/>
                  </a:lnTo>
                  <a:lnTo>
                    <a:pt x="827" y="279615"/>
                  </a:lnTo>
                  <a:lnTo>
                    <a:pt x="10459" y="322180"/>
                  </a:lnTo>
                  <a:lnTo>
                    <a:pt x="30384" y="356912"/>
                  </a:lnTo>
                  <a:lnTo>
                    <a:pt x="58269" y="383297"/>
                  </a:lnTo>
                  <a:lnTo>
                    <a:pt x="78405" y="393824"/>
                  </a:lnTo>
                  <a:lnTo>
                    <a:pt x="204491" y="393824"/>
                  </a:lnTo>
                  <a:lnTo>
                    <a:pt x="262143" y="337413"/>
                  </a:lnTo>
                  <a:lnTo>
                    <a:pt x="278891" y="302017"/>
                  </a:lnTo>
                  <a:lnTo>
                    <a:pt x="290476" y="263563"/>
                  </a:lnTo>
                  <a:lnTo>
                    <a:pt x="296714" y="213180"/>
                  </a:lnTo>
                  <a:lnTo>
                    <a:pt x="293502" y="163987"/>
                  </a:lnTo>
                  <a:lnTo>
                    <a:pt x="281520" y="117027"/>
                  </a:lnTo>
                  <a:lnTo>
                    <a:pt x="261445" y="73346"/>
                  </a:lnTo>
                  <a:lnTo>
                    <a:pt x="233957" y="33988"/>
                  </a:lnTo>
                  <a:lnTo>
                    <a:pt x="199735" y="0"/>
                  </a:lnTo>
                  <a:close/>
                </a:path>
              </a:pathLst>
            </a:custGeom>
            <a:solidFill>
              <a:srgbClr val="E9662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9" name="object 169"/>
            <p:cNvSpPr/>
            <p:nvPr/>
          </p:nvSpPr>
          <p:spPr>
            <a:xfrm>
              <a:off x="0" y="10915612"/>
              <a:ext cx="17348200" cy="2115185"/>
            </a:xfrm>
            <a:custGeom>
              <a:avLst/>
              <a:gdLst/>
              <a:ahLst/>
              <a:cxnLst/>
              <a:rect l="l" t="t" r="r" b="b"/>
              <a:pathLst>
                <a:path w="17348200" h="2115184">
                  <a:moveTo>
                    <a:pt x="68674" y="0"/>
                  </a:moveTo>
                  <a:lnTo>
                    <a:pt x="22122" y="2905"/>
                  </a:lnTo>
                  <a:lnTo>
                    <a:pt x="0" y="6025"/>
                  </a:lnTo>
                  <a:lnTo>
                    <a:pt x="0" y="2114587"/>
                  </a:lnTo>
                  <a:lnTo>
                    <a:pt x="4906954" y="2114587"/>
                  </a:lnTo>
                  <a:lnTo>
                    <a:pt x="4905471" y="2111854"/>
                  </a:lnTo>
                  <a:lnTo>
                    <a:pt x="4882672" y="2078000"/>
                  </a:lnTo>
                  <a:lnTo>
                    <a:pt x="4856720" y="2046122"/>
                  </a:lnTo>
                  <a:lnTo>
                    <a:pt x="4827925" y="2016409"/>
                  </a:lnTo>
                  <a:lnTo>
                    <a:pt x="4796594" y="1989056"/>
                  </a:lnTo>
                  <a:lnTo>
                    <a:pt x="4763037" y="1964252"/>
                  </a:lnTo>
                  <a:lnTo>
                    <a:pt x="4727560" y="1942190"/>
                  </a:lnTo>
                  <a:lnTo>
                    <a:pt x="4298838" y="1935302"/>
                  </a:lnTo>
                  <a:lnTo>
                    <a:pt x="4303309" y="1889682"/>
                  </a:lnTo>
                  <a:lnTo>
                    <a:pt x="4300853" y="1844568"/>
                  </a:lnTo>
                  <a:lnTo>
                    <a:pt x="4297636" y="1828482"/>
                  </a:lnTo>
                  <a:lnTo>
                    <a:pt x="2585760" y="1828482"/>
                  </a:lnTo>
                  <a:lnTo>
                    <a:pt x="2587133" y="1785629"/>
                  </a:lnTo>
                  <a:lnTo>
                    <a:pt x="2582016" y="1743899"/>
                  </a:lnTo>
                  <a:lnTo>
                    <a:pt x="2570938" y="1703646"/>
                  </a:lnTo>
                  <a:lnTo>
                    <a:pt x="2554425" y="1665224"/>
                  </a:lnTo>
                  <a:lnTo>
                    <a:pt x="2533006" y="1628986"/>
                  </a:lnTo>
                  <a:lnTo>
                    <a:pt x="2507210" y="1595287"/>
                  </a:lnTo>
                  <a:lnTo>
                    <a:pt x="2477563" y="1564480"/>
                  </a:lnTo>
                  <a:lnTo>
                    <a:pt x="2444594" y="1536918"/>
                  </a:lnTo>
                  <a:lnTo>
                    <a:pt x="2408831" y="1512956"/>
                  </a:lnTo>
                  <a:lnTo>
                    <a:pt x="2371456" y="1493291"/>
                  </a:lnTo>
                  <a:lnTo>
                    <a:pt x="2085494" y="1493291"/>
                  </a:lnTo>
                  <a:lnTo>
                    <a:pt x="2080173" y="1450816"/>
                  </a:lnTo>
                  <a:lnTo>
                    <a:pt x="2070926" y="1409607"/>
                  </a:lnTo>
                  <a:lnTo>
                    <a:pt x="2057976" y="1369772"/>
                  </a:lnTo>
                  <a:lnTo>
                    <a:pt x="2041546" y="1331421"/>
                  </a:lnTo>
                  <a:lnTo>
                    <a:pt x="2021857" y="1294663"/>
                  </a:lnTo>
                  <a:lnTo>
                    <a:pt x="1999131" y="1259606"/>
                  </a:lnTo>
                  <a:lnTo>
                    <a:pt x="1973591" y="1226359"/>
                  </a:lnTo>
                  <a:lnTo>
                    <a:pt x="1945458" y="1195031"/>
                  </a:lnTo>
                  <a:lnTo>
                    <a:pt x="1914954" y="1165731"/>
                  </a:lnTo>
                  <a:lnTo>
                    <a:pt x="1882302" y="1138567"/>
                  </a:lnTo>
                  <a:lnTo>
                    <a:pt x="1847724" y="1113648"/>
                  </a:lnTo>
                  <a:lnTo>
                    <a:pt x="1811441" y="1091084"/>
                  </a:lnTo>
                  <a:lnTo>
                    <a:pt x="1796835" y="1083310"/>
                  </a:lnTo>
                  <a:lnTo>
                    <a:pt x="1248869" y="1083310"/>
                  </a:lnTo>
                  <a:lnTo>
                    <a:pt x="1275303" y="1043519"/>
                  </a:lnTo>
                  <a:lnTo>
                    <a:pt x="1296196" y="1000785"/>
                  </a:lnTo>
                  <a:lnTo>
                    <a:pt x="1311598" y="955771"/>
                  </a:lnTo>
                  <a:lnTo>
                    <a:pt x="1321555" y="909144"/>
                  </a:lnTo>
                  <a:lnTo>
                    <a:pt x="1326116" y="861569"/>
                  </a:lnTo>
                  <a:lnTo>
                    <a:pt x="1325330" y="813711"/>
                  </a:lnTo>
                  <a:lnTo>
                    <a:pt x="1319243" y="766236"/>
                  </a:lnTo>
                  <a:lnTo>
                    <a:pt x="1307904" y="719809"/>
                  </a:lnTo>
                  <a:lnTo>
                    <a:pt x="1291360" y="675095"/>
                  </a:lnTo>
                  <a:lnTo>
                    <a:pt x="1269661" y="632759"/>
                  </a:lnTo>
                  <a:lnTo>
                    <a:pt x="1242853" y="593468"/>
                  </a:lnTo>
                  <a:lnTo>
                    <a:pt x="1210985" y="557886"/>
                  </a:lnTo>
                  <a:lnTo>
                    <a:pt x="1182338" y="533527"/>
                  </a:lnTo>
                  <a:lnTo>
                    <a:pt x="684761" y="533527"/>
                  </a:lnTo>
                  <a:lnTo>
                    <a:pt x="676616" y="487430"/>
                  </a:lnTo>
                  <a:lnTo>
                    <a:pt x="664727" y="442284"/>
                  </a:lnTo>
                  <a:lnTo>
                    <a:pt x="649276" y="398276"/>
                  </a:lnTo>
                  <a:lnTo>
                    <a:pt x="630447" y="355590"/>
                  </a:lnTo>
                  <a:lnTo>
                    <a:pt x="608424" y="314413"/>
                  </a:lnTo>
                  <a:lnTo>
                    <a:pt x="583391" y="274930"/>
                  </a:lnTo>
                  <a:lnTo>
                    <a:pt x="555531" y="237327"/>
                  </a:lnTo>
                  <a:lnTo>
                    <a:pt x="525029" y="201789"/>
                  </a:lnTo>
                  <a:lnTo>
                    <a:pt x="492069" y="168503"/>
                  </a:lnTo>
                  <a:lnTo>
                    <a:pt x="456833" y="137653"/>
                  </a:lnTo>
                  <a:lnTo>
                    <a:pt x="419507" y="109425"/>
                  </a:lnTo>
                  <a:lnTo>
                    <a:pt x="380273" y="84006"/>
                  </a:lnTo>
                  <a:lnTo>
                    <a:pt x="339315" y="61580"/>
                  </a:lnTo>
                  <a:lnTo>
                    <a:pt x="296818" y="42333"/>
                  </a:lnTo>
                  <a:lnTo>
                    <a:pt x="252965" y="26451"/>
                  </a:lnTo>
                  <a:lnTo>
                    <a:pt x="207940" y="14120"/>
                  </a:lnTo>
                  <a:lnTo>
                    <a:pt x="161927" y="5524"/>
                  </a:lnTo>
                  <a:lnTo>
                    <a:pt x="115351" y="831"/>
                  </a:lnTo>
                  <a:lnTo>
                    <a:pt x="68674" y="0"/>
                  </a:lnTo>
                  <a:close/>
                </a:path>
                <a:path w="17348200" h="2115184">
                  <a:moveTo>
                    <a:pt x="4491668" y="1878134"/>
                  </a:moveTo>
                  <a:lnTo>
                    <a:pt x="4451391" y="1880633"/>
                  </a:lnTo>
                  <a:lnTo>
                    <a:pt x="4411661" y="1887407"/>
                  </a:lnTo>
                  <a:lnTo>
                    <a:pt x="4372787" y="1898649"/>
                  </a:lnTo>
                  <a:lnTo>
                    <a:pt x="4335076" y="1914550"/>
                  </a:lnTo>
                  <a:lnTo>
                    <a:pt x="4298838" y="1935302"/>
                  </a:lnTo>
                  <a:lnTo>
                    <a:pt x="4714205" y="1935302"/>
                  </a:lnTo>
                  <a:lnTo>
                    <a:pt x="4652084" y="1907059"/>
                  </a:lnTo>
                  <a:lnTo>
                    <a:pt x="4612700" y="1894373"/>
                  </a:lnTo>
                  <a:lnTo>
                    <a:pt x="4572631" y="1885195"/>
                  </a:lnTo>
                  <a:lnTo>
                    <a:pt x="4532184" y="1879718"/>
                  </a:lnTo>
                  <a:lnTo>
                    <a:pt x="4491668" y="1878134"/>
                  </a:lnTo>
                  <a:close/>
                </a:path>
                <a:path w="17348200" h="2115184">
                  <a:moveTo>
                    <a:pt x="3417881" y="1426032"/>
                  </a:moveTo>
                  <a:lnTo>
                    <a:pt x="3369916" y="1426803"/>
                  </a:lnTo>
                  <a:lnTo>
                    <a:pt x="3321667" y="1428629"/>
                  </a:lnTo>
                  <a:lnTo>
                    <a:pt x="3273322" y="1431603"/>
                  </a:lnTo>
                  <a:lnTo>
                    <a:pt x="3225068" y="1435816"/>
                  </a:lnTo>
                  <a:lnTo>
                    <a:pt x="3177093" y="1441361"/>
                  </a:lnTo>
                  <a:lnTo>
                    <a:pt x="3129583" y="1448329"/>
                  </a:lnTo>
                  <a:lnTo>
                    <a:pt x="3082727" y="1456813"/>
                  </a:lnTo>
                  <a:lnTo>
                    <a:pt x="3036712" y="1466904"/>
                  </a:lnTo>
                  <a:lnTo>
                    <a:pt x="2991726" y="1478694"/>
                  </a:lnTo>
                  <a:lnTo>
                    <a:pt x="2947955" y="1492276"/>
                  </a:lnTo>
                  <a:lnTo>
                    <a:pt x="2905587" y="1507741"/>
                  </a:lnTo>
                  <a:lnTo>
                    <a:pt x="2864810" y="1525182"/>
                  </a:lnTo>
                  <a:lnTo>
                    <a:pt x="2825811" y="1544691"/>
                  </a:lnTo>
                  <a:lnTo>
                    <a:pt x="2788777" y="1566358"/>
                  </a:lnTo>
                  <a:lnTo>
                    <a:pt x="2753896" y="1590278"/>
                  </a:lnTo>
                  <a:lnTo>
                    <a:pt x="2721356" y="1616540"/>
                  </a:lnTo>
                  <a:lnTo>
                    <a:pt x="2691344" y="1645239"/>
                  </a:lnTo>
                  <a:lnTo>
                    <a:pt x="2664047" y="1676464"/>
                  </a:lnTo>
                  <a:lnTo>
                    <a:pt x="2639652" y="1710310"/>
                  </a:lnTo>
                  <a:lnTo>
                    <a:pt x="2618348" y="1746866"/>
                  </a:lnTo>
                  <a:lnTo>
                    <a:pt x="2600322" y="1786227"/>
                  </a:lnTo>
                  <a:lnTo>
                    <a:pt x="2585760" y="1828482"/>
                  </a:lnTo>
                  <a:lnTo>
                    <a:pt x="4297636" y="1828482"/>
                  </a:lnTo>
                  <a:lnTo>
                    <a:pt x="4277317" y="1757393"/>
                  </a:lnTo>
                  <a:lnTo>
                    <a:pt x="4257318" y="1716101"/>
                  </a:lnTo>
                  <a:lnTo>
                    <a:pt x="4232550" y="1676853"/>
                  </a:lnTo>
                  <a:lnTo>
                    <a:pt x="4203554" y="1640032"/>
                  </a:lnTo>
                  <a:lnTo>
                    <a:pt x="4170871" y="1606022"/>
                  </a:lnTo>
                  <a:lnTo>
                    <a:pt x="4135039" y="1575210"/>
                  </a:lnTo>
                  <a:lnTo>
                    <a:pt x="4096598" y="1547978"/>
                  </a:lnTo>
                  <a:lnTo>
                    <a:pt x="4056090" y="1524711"/>
                  </a:lnTo>
                  <a:lnTo>
                    <a:pt x="4009889" y="1503401"/>
                  </a:lnTo>
                  <a:lnTo>
                    <a:pt x="3962405" y="1485765"/>
                  </a:lnTo>
                  <a:lnTo>
                    <a:pt x="3913821" y="1471403"/>
                  </a:lnTo>
                  <a:lnTo>
                    <a:pt x="3864318" y="1459919"/>
                  </a:lnTo>
                  <a:lnTo>
                    <a:pt x="3814079" y="1450913"/>
                  </a:lnTo>
                  <a:lnTo>
                    <a:pt x="3763284" y="1443988"/>
                  </a:lnTo>
                  <a:lnTo>
                    <a:pt x="3712117" y="1438745"/>
                  </a:lnTo>
                  <a:lnTo>
                    <a:pt x="3660759" y="1434787"/>
                  </a:lnTo>
                  <a:lnTo>
                    <a:pt x="3558199" y="1429131"/>
                  </a:lnTo>
                  <a:lnTo>
                    <a:pt x="3512210" y="1427288"/>
                  </a:lnTo>
                  <a:lnTo>
                    <a:pt x="3465375" y="1426224"/>
                  </a:lnTo>
                  <a:lnTo>
                    <a:pt x="3417881" y="1426032"/>
                  </a:lnTo>
                  <a:close/>
                </a:path>
                <a:path w="17348200" h="2115184">
                  <a:moveTo>
                    <a:pt x="2206584" y="1459520"/>
                  </a:moveTo>
                  <a:lnTo>
                    <a:pt x="2165143" y="1464583"/>
                  </a:lnTo>
                  <a:lnTo>
                    <a:pt x="2124604" y="1475723"/>
                  </a:lnTo>
                  <a:lnTo>
                    <a:pt x="2085494" y="1493291"/>
                  </a:lnTo>
                  <a:lnTo>
                    <a:pt x="2371456" y="1493291"/>
                  </a:lnTo>
                  <a:lnTo>
                    <a:pt x="2331035" y="1477246"/>
                  </a:lnTo>
                  <a:lnTo>
                    <a:pt x="2290058" y="1466205"/>
                  </a:lnTo>
                  <a:lnTo>
                    <a:pt x="2248398" y="1460178"/>
                  </a:lnTo>
                  <a:lnTo>
                    <a:pt x="2206584" y="1459520"/>
                  </a:lnTo>
                  <a:close/>
                </a:path>
                <a:path w="17348200" h="2115184">
                  <a:moveTo>
                    <a:pt x="1528391" y="1008192"/>
                  </a:moveTo>
                  <a:lnTo>
                    <a:pt x="1486467" y="1008378"/>
                  </a:lnTo>
                  <a:lnTo>
                    <a:pt x="1444837" y="1011898"/>
                  </a:lnTo>
                  <a:lnTo>
                    <a:pt x="1403723" y="1018861"/>
                  </a:lnTo>
                  <a:lnTo>
                    <a:pt x="1363347" y="1029374"/>
                  </a:lnTo>
                  <a:lnTo>
                    <a:pt x="1323932" y="1043548"/>
                  </a:lnTo>
                  <a:lnTo>
                    <a:pt x="1285698" y="1061490"/>
                  </a:lnTo>
                  <a:lnTo>
                    <a:pt x="1248869" y="1083310"/>
                  </a:lnTo>
                  <a:lnTo>
                    <a:pt x="1796835" y="1083310"/>
                  </a:lnTo>
                  <a:lnTo>
                    <a:pt x="1734651" y="1053454"/>
                  </a:lnTo>
                  <a:lnTo>
                    <a:pt x="1694587" y="1038605"/>
                  </a:lnTo>
                  <a:lnTo>
                    <a:pt x="1653707" y="1026545"/>
                  </a:lnTo>
                  <a:lnTo>
                    <a:pt x="1612233" y="1017384"/>
                  </a:lnTo>
                  <a:lnTo>
                    <a:pt x="1570387" y="1011230"/>
                  </a:lnTo>
                  <a:lnTo>
                    <a:pt x="1528391" y="1008192"/>
                  </a:lnTo>
                  <a:close/>
                </a:path>
                <a:path w="17348200" h="2115184">
                  <a:moveTo>
                    <a:pt x="952292" y="450151"/>
                  </a:moveTo>
                  <a:lnTo>
                    <a:pt x="904430" y="450596"/>
                  </a:lnTo>
                  <a:lnTo>
                    <a:pt x="856989" y="456381"/>
                  </a:lnTo>
                  <a:lnTo>
                    <a:pt x="810635" y="467535"/>
                  </a:lnTo>
                  <a:lnTo>
                    <a:pt x="766035" y="484090"/>
                  </a:lnTo>
                  <a:lnTo>
                    <a:pt x="723854" y="506077"/>
                  </a:lnTo>
                  <a:lnTo>
                    <a:pt x="684761" y="533527"/>
                  </a:lnTo>
                  <a:lnTo>
                    <a:pt x="1182338" y="533527"/>
                  </a:lnTo>
                  <a:lnTo>
                    <a:pt x="1134622" y="501150"/>
                  </a:lnTo>
                  <a:lnTo>
                    <a:pt x="1091740" y="480545"/>
                  </a:lnTo>
                  <a:lnTo>
                    <a:pt x="1046614" y="465157"/>
                  </a:lnTo>
                  <a:lnTo>
                    <a:pt x="999909" y="455015"/>
                  </a:lnTo>
                  <a:lnTo>
                    <a:pt x="952292" y="450151"/>
                  </a:lnTo>
                  <a:close/>
                </a:path>
                <a:path w="17348200" h="2115184">
                  <a:moveTo>
                    <a:pt x="6675298" y="1815098"/>
                  </a:moveTo>
                  <a:lnTo>
                    <a:pt x="6628751" y="1817270"/>
                  </a:lnTo>
                  <a:lnTo>
                    <a:pt x="6582612" y="1821953"/>
                  </a:lnTo>
                  <a:lnTo>
                    <a:pt x="6537073" y="1829168"/>
                  </a:lnTo>
                  <a:lnTo>
                    <a:pt x="6487977" y="1839558"/>
                  </a:lnTo>
                  <a:lnTo>
                    <a:pt x="6439624" y="1852058"/>
                  </a:lnTo>
                  <a:lnTo>
                    <a:pt x="6391986" y="1866558"/>
                  </a:lnTo>
                  <a:lnTo>
                    <a:pt x="6345037" y="1882947"/>
                  </a:lnTo>
                  <a:lnTo>
                    <a:pt x="6298751" y="1901114"/>
                  </a:lnTo>
                  <a:lnTo>
                    <a:pt x="6253099" y="1920950"/>
                  </a:lnTo>
                  <a:lnTo>
                    <a:pt x="6208057" y="1942343"/>
                  </a:lnTo>
                  <a:lnTo>
                    <a:pt x="6163597" y="1965184"/>
                  </a:lnTo>
                  <a:lnTo>
                    <a:pt x="6119692" y="1989361"/>
                  </a:lnTo>
                  <a:lnTo>
                    <a:pt x="6076316" y="2014764"/>
                  </a:lnTo>
                  <a:lnTo>
                    <a:pt x="6033442" y="2041284"/>
                  </a:lnTo>
                  <a:lnTo>
                    <a:pt x="5991043" y="2068808"/>
                  </a:lnTo>
                  <a:lnTo>
                    <a:pt x="5949093" y="2097228"/>
                  </a:lnTo>
                  <a:lnTo>
                    <a:pt x="5924409" y="2114587"/>
                  </a:lnTo>
                  <a:lnTo>
                    <a:pt x="7326998" y="2114587"/>
                  </a:lnTo>
                  <a:lnTo>
                    <a:pt x="7292241" y="2067940"/>
                  </a:lnTo>
                  <a:lnTo>
                    <a:pt x="7262557" y="2035244"/>
                  </a:lnTo>
                  <a:lnTo>
                    <a:pt x="7230408" y="2004712"/>
                  </a:lnTo>
                  <a:lnTo>
                    <a:pt x="7195985" y="1976364"/>
                  </a:lnTo>
                  <a:lnTo>
                    <a:pt x="7159480" y="1950226"/>
                  </a:lnTo>
                  <a:lnTo>
                    <a:pt x="7121084" y="1926319"/>
                  </a:lnTo>
                  <a:lnTo>
                    <a:pt x="7080990" y="1904667"/>
                  </a:lnTo>
                  <a:lnTo>
                    <a:pt x="7039388" y="1885293"/>
                  </a:lnTo>
                  <a:lnTo>
                    <a:pt x="6996471" y="1868221"/>
                  </a:lnTo>
                  <a:lnTo>
                    <a:pt x="6952429" y="1853473"/>
                  </a:lnTo>
                  <a:lnTo>
                    <a:pt x="6907454" y="1841073"/>
                  </a:lnTo>
                  <a:lnTo>
                    <a:pt x="6861739" y="1831043"/>
                  </a:lnTo>
                  <a:lnTo>
                    <a:pt x="6815474" y="1823408"/>
                  </a:lnTo>
                  <a:lnTo>
                    <a:pt x="6768851" y="1818190"/>
                  </a:lnTo>
                  <a:lnTo>
                    <a:pt x="6722062" y="1815412"/>
                  </a:lnTo>
                  <a:lnTo>
                    <a:pt x="6675298" y="1815098"/>
                  </a:lnTo>
                  <a:close/>
                </a:path>
                <a:path w="17348200" h="2115184">
                  <a:moveTo>
                    <a:pt x="9114146" y="1823780"/>
                  </a:moveTo>
                  <a:lnTo>
                    <a:pt x="9068457" y="1827366"/>
                  </a:lnTo>
                  <a:lnTo>
                    <a:pt x="9023352" y="1835844"/>
                  </a:lnTo>
                  <a:lnTo>
                    <a:pt x="8979302" y="1848989"/>
                  </a:lnTo>
                  <a:lnTo>
                    <a:pt x="8936781" y="1866576"/>
                  </a:lnTo>
                  <a:lnTo>
                    <a:pt x="8896261" y="1888382"/>
                  </a:lnTo>
                  <a:lnTo>
                    <a:pt x="8858214" y="1914183"/>
                  </a:lnTo>
                  <a:lnTo>
                    <a:pt x="8823114" y="1943753"/>
                  </a:lnTo>
                  <a:lnTo>
                    <a:pt x="8791433" y="1976869"/>
                  </a:lnTo>
                  <a:lnTo>
                    <a:pt x="8763643" y="2013306"/>
                  </a:lnTo>
                  <a:lnTo>
                    <a:pt x="8740218" y="2052841"/>
                  </a:lnTo>
                  <a:lnTo>
                    <a:pt x="8721696" y="2094894"/>
                  </a:lnTo>
                  <a:lnTo>
                    <a:pt x="8715643" y="2114587"/>
                  </a:lnTo>
                  <a:lnTo>
                    <a:pt x="11824142" y="2114587"/>
                  </a:lnTo>
                  <a:lnTo>
                    <a:pt x="11765253" y="2055925"/>
                  </a:lnTo>
                  <a:lnTo>
                    <a:pt x="11726599" y="2024588"/>
                  </a:lnTo>
                  <a:lnTo>
                    <a:pt x="11685763" y="1996033"/>
                  </a:lnTo>
                  <a:lnTo>
                    <a:pt x="11643015" y="1970382"/>
                  </a:lnTo>
                  <a:lnTo>
                    <a:pt x="11598583" y="1947724"/>
                  </a:lnTo>
                  <a:lnTo>
                    <a:pt x="11552697" y="1928147"/>
                  </a:lnTo>
                  <a:lnTo>
                    <a:pt x="11505584" y="1911740"/>
                  </a:lnTo>
                  <a:lnTo>
                    <a:pt x="11457474" y="1898590"/>
                  </a:lnTo>
                  <a:lnTo>
                    <a:pt x="11408594" y="1888787"/>
                  </a:lnTo>
                  <a:lnTo>
                    <a:pt x="11209962" y="1884807"/>
                  </a:lnTo>
                  <a:lnTo>
                    <a:pt x="11248840" y="1875674"/>
                  </a:lnTo>
                  <a:lnTo>
                    <a:pt x="11280976" y="1857109"/>
                  </a:lnTo>
                  <a:lnTo>
                    <a:pt x="11304977" y="1832178"/>
                  </a:lnTo>
                  <a:lnTo>
                    <a:pt x="9205381" y="1832178"/>
                  </a:lnTo>
                  <a:lnTo>
                    <a:pt x="9159945" y="1825309"/>
                  </a:lnTo>
                  <a:lnTo>
                    <a:pt x="9114146" y="1823780"/>
                  </a:lnTo>
                  <a:close/>
                </a:path>
                <a:path w="17348200" h="2115184">
                  <a:moveTo>
                    <a:pt x="12052608" y="1715555"/>
                  </a:moveTo>
                  <a:lnTo>
                    <a:pt x="12006459" y="1720881"/>
                  </a:lnTo>
                  <a:lnTo>
                    <a:pt x="11962035" y="1734013"/>
                  </a:lnTo>
                  <a:lnTo>
                    <a:pt x="11920616" y="1755216"/>
                  </a:lnTo>
                  <a:lnTo>
                    <a:pt x="11884072" y="1784019"/>
                  </a:lnTo>
                  <a:lnTo>
                    <a:pt x="11853612" y="1818921"/>
                  </a:lnTo>
                  <a:lnTo>
                    <a:pt x="11829528" y="1858646"/>
                  </a:lnTo>
                  <a:lnTo>
                    <a:pt x="11812115" y="1901917"/>
                  </a:lnTo>
                  <a:lnTo>
                    <a:pt x="11801665" y="1947458"/>
                  </a:lnTo>
                  <a:lnTo>
                    <a:pt x="11798470" y="1993992"/>
                  </a:lnTo>
                  <a:lnTo>
                    <a:pt x="11802824" y="2040244"/>
                  </a:lnTo>
                  <a:lnTo>
                    <a:pt x="11815019" y="2084936"/>
                  </a:lnTo>
                  <a:lnTo>
                    <a:pt x="11829420" y="2114587"/>
                  </a:lnTo>
                  <a:lnTo>
                    <a:pt x="13075160" y="2114587"/>
                  </a:lnTo>
                  <a:lnTo>
                    <a:pt x="13030821" y="2046149"/>
                  </a:lnTo>
                  <a:lnTo>
                    <a:pt x="13001772" y="2003645"/>
                  </a:lnTo>
                  <a:lnTo>
                    <a:pt x="12971535" y="1962107"/>
                  </a:lnTo>
                  <a:lnTo>
                    <a:pt x="12939838" y="1921973"/>
                  </a:lnTo>
                  <a:lnTo>
                    <a:pt x="12906408" y="1883684"/>
                  </a:lnTo>
                  <a:lnTo>
                    <a:pt x="12870970" y="1847678"/>
                  </a:lnTo>
                  <a:lnTo>
                    <a:pt x="12293907" y="1832635"/>
                  </a:lnTo>
                  <a:lnTo>
                    <a:pt x="12264338" y="1796709"/>
                  </a:lnTo>
                  <a:lnTo>
                    <a:pt x="12228800" y="1766994"/>
                  </a:lnTo>
                  <a:lnTo>
                    <a:pt x="12188518" y="1743733"/>
                  </a:lnTo>
                  <a:lnTo>
                    <a:pt x="12144948" y="1727258"/>
                  </a:lnTo>
                  <a:lnTo>
                    <a:pt x="12099198" y="1717770"/>
                  </a:lnTo>
                  <a:lnTo>
                    <a:pt x="12052608" y="1715555"/>
                  </a:lnTo>
                  <a:close/>
                </a:path>
                <a:path w="17348200" h="2115184">
                  <a:moveTo>
                    <a:pt x="13315998" y="2053555"/>
                  </a:moveTo>
                  <a:lnTo>
                    <a:pt x="13274711" y="2055338"/>
                  </a:lnTo>
                  <a:lnTo>
                    <a:pt x="13234087" y="2061439"/>
                  </a:lnTo>
                  <a:lnTo>
                    <a:pt x="13194538" y="2072020"/>
                  </a:lnTo>
                  <a:lnTo>
                    <a:pt x="13156474" y="2087247"/>
                  </a:lnTo>
                  <a:lnTo>
                    <a:pt x="13120308" y="2107283"/>
                  </a:lnTo>
                  <a:lnTo>
                    <a:pt x="13110420" y="2114587"/>
                  </a:lnTo>
                  <a:lnTo>
                    <a:pt x="13537341" y="2114587"/>
                  </a:lnTo>
                  <a:lnTo>
                    <a:pt x="13479550" y="2086315"/>
                  </a:lnTo>
                  <a:lnTo>
                    <a:pt x="13439725" y="2072469"/>
                  </a:lnTo>
                  <a:lnTo>
                    <a:pt x="13398916" y="2062284"/>
                  </a:lnTo>
                  <a:lnTo>
                    <a:pt x="13357537" y="2055925"/>
                  </a:lnTo>
                  <a:lnTo>
                    <a:pt x="13315998" y="2053555"/>
                  </a:lnTo>
                  <a:close/>
                </a:path>
                <a:path w="17348200" h="2115184">
                  <a:moveTo>
                    <a:pt x="11309444" y="1879573"/>
                  </a:moveTo>
                  <a:lnTo>
                    <a:pt x="11259630" y="1880340"/>
                  </a:lnTo>
                  <a:lnTo>
                    <a:pt x="11209962" y="1884807"/>
                  </a:lnTo>
                  <a:lnTo>
                    <a:pt x="11377709" y="1884807"/>
                  </a:lnTo>
                  <a:lnTo>
                    <a:pt x="11359175" y="1882419"/>
                  </a:lnTo>
                  <a:lnTo>
                    <a:pt x="11309444" y="1879573"/>
                  </a:lnTo>
                  <a:close/>
                </a:path>
                <a:path w="17348200" h="2115184">
                  <a:moveTo>
                    <a:pt x="12570212" y="1707945"/>
                  </a:moveTo>
                  <a:lnTo>
                    <a:pt x="12523437" y="1708485"/>
                  </a:lnTo>
                  <a:lnTo>
                    <a:pt x="12477651" y="1714528"/>
                  </a:lnTo>
                  <a:lnTo>
                    <a:pt x="12433723" y="1726226"/>
                  </a:lnTo>
                  <a:lnTo>
                    <a:pt x="12392483" y="1743755"/>
                  </a:lnTo>
                  <a:lnTo>
                    <a:pt x="12354902" y="1767202"/>
                  </a:lnTo>
                  <a:lnTo>
                    <a:pt x="12321743" y="1796785"/>
                  </a:lnTo>
                  <a:lnTo>
                    <a:pt x="12293907" y="1832635"/>
                  </a:lnTo>
                  <a:lnTo>
                    <a:pt x="12853924" y="1832635"/>
                  </a:lnTo>
                  <a:lnTo>
                    <a:pt x="12792983" y="1784274"/>
                  </a:lnTo>
                  <a:lnTo>
                    <a:pt x="12749888" y="1757756"/>
                  </a:lnTo>
                  <a:lnTo>
                    <a:pt x="12707816" y="1737814"/>
                  </a:lnTo>
                  <a:lnTo>
                    <a:pt x="12663268" y="1722763"/>
                  </a:lnTo>
                  <a:lnTo>
                    <a:pt x="12617111" y="1712755"/>
                  </a:lnTo>
                  <a:lnTo>
                    <a:pt x="12570212" y="1707945"/>
                  </a:lnTo>
                  <a:close/>
                </a:path>
                <a:path w="17348200" h="2115184">
                  <a:moveTo>
                    <a:pt x="9567735" y="1536588"/>
                  </a:moveTo>
                  <a:lnTo>
                    <a:pt x="9525367" y="1540078"/>
                  </a:lnTo>
                  <a:lnTo>
                    <a:pt x="9483334" y="1548080"/>
                  </a:lnTo>
                  <a:lnTo>
                    <a:pt x="9442201" y="1560393"/>
                  </a:lnTo>
                  <a:lnTo>
                    <a:pt x="9402530" y="1576818"/>
                  </a:lnTo>
                  <a:lnTo>
                    <a:pt x="9364884" y="1597153"/>
                  </a:lnTo>
                  <a:lnTo>
                    <a:pt x="9329827" y="1621199"/>
                  </a:lnTo>
                  <a:lnTo>
                    <a:pt x="9297921" y="1648755"/>
                  </a:lnTo>
                  <a:lnTo>
                    <a:pt x="9269731" y="1679621"/>
                  </a:lnTo>
                  <a:lnTo>
                    <a:pt x="9245818" y="1713597"/>
                  </a:lnTo>
                  <a:lnTo>
                    <a:pt x="9226747" y="1750482"/>
                  </a:lnTo>
                  <a:lnTo>
                    <a:pt x="9213080" y="1790076"/>
                  </a:lnTo>
                  <a:lnTo>
                    <a:pt x="9205381" y="1832178"/>
                  </a:lnTo>
                  <a:lnTo>
                    <a:pt x="11304977" y="1832178"/>
                  </a:lnTo>
                  <a:lnTo>
                    <a:pt x="11306416" y="1830683"/>
                  </a:lnTo>
                  <a:lnTo>
                    <a:pt x="11325207" y="1797970"/>
                  </a:lnTo>
                  <a:lnTo>
                    <a:pt x="11337397" y="1760540"/>
                  </a:lnTo>
                  <a:lnTo>
                    <a:pt x="11343031" y="1719966"/>
                  </a:lnTo>
                  <a:lnTo>
                    <a:pt x="11342157" y="1677820"/>
                  </a:lnTo>
                  <a:lnTo>
                    <a:pt x="11334823" y="1635674"/>
                  </a:lnTo>
                  <a:lnTo>
                    <a:pt x="11330057" y="1621612"/>
                  </a:lnTo>
                  <a:lnTo>
                    <a:pt x="9797455" y="1621612"/>
                  </a:lnTo>
                  <a:lnTo>
                    <a:pt x="9764900" y="1593825"/>
                  </a:lnTo>
                  <a:lnTo>
                    <a:pt x="9729301" y="1571752"/>
                  </a:lnTo>
                  <a:lnTo>
                    <a:pt x="9691221" y="1555191"/>
                  </a:lnTo>
                  <a:lnTo>
                    <a:pt x="9651225" y="1543944"/>
                  </a:lnTo>
                  <a:lnTo>
                    <a:pt x="9609875" y="1537810"/>
                  </a:lnTo>
                  <a:lnTo>
                    <a:pt x="9567735" y="1536588"/>
                  </a:lnTo>
                  <a:close/>
                </a:path>
                <a:path w="17348200" h="2115184">
                  <a:moveTo>
                    <a:pt x="10320328" y="1278585"/>
                  </a:moveTo>
                  <a:lnTo>
                    <a:pt x="10277914" y="1280096"/>
                  </a:lnTo>
                  <a:lnTo>
                    <a:pt x="10235627" y="1284422"/>
                  </a:lnTo>
                  <a:lnTo>
                    <a:pt x="10193718" y="1291531"/>
                  </a:lnTo>
                  <a:lnTo>
                    <a:pt x="10152438" y="1301388"/>
                  </a:lnTo>
                  <a:lnTo>
                    <a:pt x="10112037" y="1313959"/>
                  </a:lnTo>
                  <a:lnTo>
                    <a:pt x="10072767" y="1329210"/>
                  </a:lnTo>
                  <a:lnTo>
                    <a:pt x="10034878" y="1347106"/>
                  </a:lnTo>
                  <a:lnTo>
                    <a:pt x="9998622" y="1367615"/>
                  </a:lnTo>
                  <a:lnTo>
                    <a:pt x="9964249" y="1390701"/>
                  </a:lnTo>
                  <a:lnTo>
                    <a:pt x="9932011" y="1416330"/>
                  </a:lnTo>
                  <a:lnTo>
                    <a:pt x="9902158" y="1444469"/>
                  </a:lnTo>
                  <a:lnTo>
                    <a:pt x="9874941" y="1475083"/>
                  </a:lnTo>
                  <a:lnTo>
                    <a:pt x="9850611" y="1508139"/>
                  </a:lnTo>
                  <a:lnTo>
                    <a:pt x="9829420" y="1543601"/>
                  </a:lnTo>
                  <a:lnTo>
                    <a:pt x="9811617" y="1581437"/>
                  </a:lnTo>
                  <a:lnTo>
                    <a:pt x="9797455" y="1621612"/>
                  </a:lnTo>
                  <a:lnTo>
                    <a:pt x="11330057" y="1621612"/>
                  </a:lnTo>
                  <a:lnTo>
                    <a:pt x="11300958" y="1557672"/>
                  </a:lnTo>
                  <a:lnTo>
                    <a:pt x="11274522" y="1524960"/>
                  </a:lnTo>
                  <a:lnTo>
                    <a:pt x="11241813" y="1498536"/>
                  </a:lnTo>
                  <a:lnTo>
                    <a:pt x="10747847" y="1492529"/>
                  </a:lnTo>
                  <a:lnTo>
                    <a:pt x="10723484" y="1457587"/>
                  </a:lnTo>
                  <a:lnTo>
                    <a:pt x="10696237" y="1425870"/>
                  </a:lnTo>
                  <a:lnTo>
                    <a:pt x="10666356" y="1397343"/>
                  </a:lnTo>
                  <a:lnTo>
                    <a:pt x="10634093" y="1371974"/>
                  </a:lnTo>
                  <a:lnTo>
                    <a:pt x="10599698" y="1349728"/>
                  </a:lnTo>
                  <a:lnTo>
                    <a:pt x="10563423" y="1330571"/>
                  </a:lnTo>
                  <a:lnTo>
                    <a:pt x="10525518" y="1314468"/>
                  </a:lnTo>
                  <a:lnTo>
                    <a:pt x="10486234" y="1301387"/>
                  </a:lnTo>
                  <a:lnTo>
                    <a:pt x="10445822" y="1291292"/>
                  </a:lnTo>
                  <a:lnTo>
                    <a:pt x="10404533" y="1284149"/>
                  </a:lnTo>
                  <a:lnTo>
                    <a:pt x="10362618" y="1279925"/>
                  </a:lnTo>
                  <a:lnTo>
                    <a:pt x="10320328" y="1278585"/>
                  </a:lnTo>
                  <a:close/>
                </a:path>
                <a:path w="17348200" h="2115184">
                  <a:moveTo>
                    <a:pt x="11053245" y="1444427"/>
                  </a:moveTo>
                  <a:lnTo>
                    <a:pt x="11002574" y="1444898"/>
                  </a:lnTo>
                  <a:lnTo>
                    <a:pt x="10951284" y="1449419"/>
                  </a:lnTo>
                  <a:lnTo>
                    <a:pt x="10899770" y="1457217"/>
                  </a:lnTo>
                  <a:lnTo>
                    <a:pt x="10848429" y="1467518"/>
                  </a:lnTo>
                  <a:lnTo>
                    <a:pt x="10797656" y="1479547"/>
                  </a:lnTo>
                  <a:lnTo>
                    <a:pt x="10747847" y="1492529"/>
                  </a:lnTo>
                  <a:lnTo>
                    <a:pt x="11230494" y="1492529"/>
                  </a:lnTo>
                  <a:lnTo>
                    <a:pt x="11197580" y="1475062"/>
                  </a:lnTo>
                  <a:lnTo>
                    <a:pt x="11151144" y="1458735"/>
                  </a:lnTo>
                  <a:lnTo>
                    <a:pt x="11102900" y="1448782"/>
                  </a:lnTo>
                  <a:lnTo>
                    <a:pt x="11053245" y="1444427"/>
                  </a:lnTo>
                  <a:close/>
                </a:path>
                <a:path w="17348200" h="2115184">
                  <a:moveTo>
                    <a:pt x="14179221" y="2043520"/>
                  </a:moveTo>
                  <a:lnTo>
                    <a:pt x="14137712" y="2044732"/>
                  </a:lnTo>
                  <a:lnTo>
                    <a:pt x="14096199" y="2049561"/>
                  </a:lnTo>
                  <a:lnTo>
                    <a:pt x="14055072" y="2057895"/>
                  </a:lnTo>
                  <a:lnTo>
                    <a:pt x="14014718" y="2069620"/>
                  </a:lnTo>
                  <a:lnTo>
                    <a:pt x="13975528" y="2084623"/>
                  </a:lnTo>
                  <a:lnTo>
                    <a:pt x="13937891" y="2102792"/>
                  </a:lnTo>
                  <a:lnTo>
                    <a:pt x="13918050" y="2114587"/>
                  </a:lnTo>
                  <a:lnTo>
                    <a:pt x="14400610" y="2114587"/>
                  </a:lnTo>
                  <a:lnTo>
                    <a:pt x="14337428" y="2077111"/>
                  </a:lnTo>
                  <a:lnTo>
                    <a:pt x="14299829" y="2062721"/>
                  </a:lnTo>
                  <a:lnTo>
                    <a:pt x="14260669" y="2052401"/>
                  </a:lnTo>
                  <a:lnTo>
                    <a:pt x="14220336" y="2046039"/>
                  </a:lnTo>
                  <a:lnTo>
                    <a:pt x="14179221" y="2043520"/>
                  </a:lnTo>
                  <a:close/>
                </a:path>
                <a:path w="17348200" h="2115184">
                  <a:moveTo>
                    <a:pt x="14846921" y="1996224"/>
                  </a:moveTo>
                  <a:lnTo>
                    <a:pt x="14802535" y="1997796"/>
                  </a:lnTo>
                  <a:lnTo>
                    <a:pt x="14758505" y="2003045"/>
                  </a:lnTo>
                  <a:lnTo>
                    <a:pt x="14715209" y="2011971"/>
                  </a:lnTo>
                  <a:lnTo>
                    <a:pt x="14673025" y="2024578"/>
                  </a:lnTo>
                  <a:lnTo>
                    <a:pt x="14632330" y="2040867"/>
                  </a:lnTo>
                  <a:lnTo>
                    <a:pt x="14593503" y="2060841"/>
                  </a:lnTo>
                  <a:lnTo>
                    <a:pt x="14556921" y="2084502"/>
                  </a:lnTo>
                  <a:lnTo>
                    <a:pt x="14522962" y="2111853"/>
                  </a:lnTo>
                  <a:lnTo>
                    <a:pt x="14520235" y="2114587"/>
                  </a:lnTo>
                  <a:lnTo>
                    <a:pt x="15168122" y="2114587"/>
                  </a:lnTo>
                  <a:lnTo>
                    <a:pt x="15135848" y="2087952"/>
                  </a:lnTo>
                  <a:lnTo>
                    <a:pt x="15099551" y="2063857"/>
                  </a:lnTo>
                  <a:lnTo>
                    <a:pt x="15060965" y="2043421"/>
                  </a:lnTo>
                  <a:lnTo>
                    <a:pt x="15020467" y="2026648"/>
                  </a:lnTo>
                  <a:lnTo>
                    <a:pt x="14978436" y="2013540"/>
                  </a:lnTo>
                  <a:lnTo>
                    <a:pt x="14935249" y="2004098"/>
                  </a:lnTo>
                  <a:lnTo>
                    <a:pt x="14891285" y="1998325"/>
                  </a:lnTo>
                  <a:lnTo>
                    <a:pt x="14846921" y="1996224"/>
                  </a:lnTo>
                  <a:close/>
                </a:path>
                <a:path w="17348200" h="2115184">
                  <a:moveTo>
                    <a:pt x="15823852" y="1585082"/>
                  </a:moveTo>
                  <a:lnTo>
                    <a:pt x="15771568" y="1585768"/>
                  </a:lnTo>
                  <a:lnTo>
                    <a:pt x="15719600" y="1588376"/>
                  </a:lnTo>
                  <a:lnTo>
                    <a:pt x="15668113" y="1593271"/>
                  </a:lnTo>
                  <a:lnTo>
                    <a:pt x="15617271" y="1600818"/>
                  </a:lnTo>
                  <a:lnTo>
                    <a:pt x="15567239" y="1611382"/>
                  </a:lnTo>
                  <a:lnTo>
                    <a:pt x="15518181" y="1625326"/>
                  </a:lnTo>
                  <a:lnTo>
                    <a:pt x="15470261" y="1643017"/>
                  </a:lnTo>
                  <a:lnTo>
                    <a:pt x="15423644" y="1664818"/>
                  </a:lnTo>
                  <a:lnTo>
                    <a:pt x="15385295" y="1687581"/>
                  </a:lnTo>
                  <a:lnTo>
                    <a:pt x="15349203" y="1714441"/>
                  </a:lnTo>
                  <a:lnTo>
                    <a:pt x="15315740" y="1744921"/>
                  </a:lnTo>
                  <a:lnTo>
                    <a:pt x="15285276" y="1778540"/>
                  </a:lnTo>
                  <a:lnTo>
                    <a:pt x="15258183" y="1814822"/>
                  </a:lnTo>
                  <a:lnTo>
                    <a:pt x="15234832" y="1853286"/>
                  </a:lnTo>
                  <a:lnTo>
                    <a:pt x="15215593" y="1893456"/>
                  </a:lnTo>
                  <a:lnTo>
                    <a:pt x="15200837" y="1934851"/>
                  </a:lnTo>
                  <a:lnTo>
                    <a:pt x="15190935" y="1976994"/>
                  </a:lnTo>
                  <a:lnTo>
                    <a:pt x="15186259" y="2019407"/>
                  </a:lnTo>
                  <a:lnTo>
                    <a:pt x="15187179" y="2061610"/>
                  </a:lnTo>
                  <a:lnTo>
                    <a:pt x="15194066" y="2103125"/>
                  </a:lnTo>
                  <a:lnTo>
                    <a:pt x="15197823" y="2114587"/>
                  </a:lnTo>
                  <a:lnTo>
                    <a:pt x="16117301" y="1599937"/>
                  </a:lnTo>
                  <a:lnTo>
                    <a:pt x="15980958" y="1590912"/>
                  </a:lnTo>
                  <a:lnTo>
                    <a:pt x="15928712" y="1588019"/>
                  </a:lnTo>
                  <a:lnTo>
                    <a:pt x="15876288" y="1585954"/>
                  </a:lnTo>
                  <a:lnTo>
                    <a:pt x="15823852" y="1585082"/>
                  </a:lnTo>
                  <a:close/>
                </a:path>
                <a:path w="17348200" h="2115184">
                  <a:moveTo>
                    <a:pt x="17058575" y="1073087"/>
                  </a:moveTo>
                  <a:lnTo>
                    <a:pt x="16117301" y="1599937"/>
                  </a:lnTo>
                  <a:lnTo>
                    <a:pt x="16623692" y="1633931"/>
                  </a:lnTo>
                  <a:lnTo>
                    <a:pt x="16649274" y="1591802"/>
                  </a:lnTo>
                  <a:lnTo>
                    <a:pt x="16675389" y="1549476"/>
                  </a:lnTo>
                  <a:lnTo>
                    <a:pt x="16702081" y="1507112"/>
                  </a:lnTo>
                  <a:lnTo>
                    <a:pt x="16729394" y="1464864"/>
                  </a:lnTo>
                  <a:lnTo>
                    <a:pt x="16757372" y="1422889"/>
                  </a:lnTo>
                  <a:lnTo>
                    <a:pt x="16786060" y="1381342"/>
                  </a:lnTo>
                  <a:lnTo>
                    <a:pt x="16815501" y="1340382"/>
                  </a:lnTo>
                  <a:lnTo>
                    <a:pt x="16845740" y="1300162"/>
                  </a:lnTo>
                  <a:lnTo>
                    <a:pt x="16876821" y="1260841"/>
                  </a:lnTo>
                  <a:lnTo>
                    <a:pt x="16908787" y="1222573"/>
                  </a:lnTo>
                  <a:lnTo>
                    <a:pt x="16941684" y="1185515"/>
                  </a:lnTo>
                  <a:lnTo>
                    <a:pt x="16975554" y="1149823"/>
                  </a:lnTo>
                  <a:lnTo>
                    <a:pt x="17010443" y="1115654"/>
                  </a:lnTo>
                  <a:lnTo>
                    <a:pt x="17046394" y="1083164"/>
                  </a:lnTo>
                  <a:lnTo>
                    <a:pt x="17058575" y="1073087"/>
                  </a:lnTo>
                  <a:close/>
                </a:path>
                <a:path w="17348200" h="2115184">
                  <a:moveTo>
                    <a:pt x="17348200" y="910979"/>
                  </a:moveTo>
                  <a:lnTo>
                    <a:pt x="17286880" y="932219"/>
                  </a:lnTo>
                  <a:lnTo>
                    <a:pt x="17243629" y="951358"/>
                  </a:lnTo>
                  <a:lnTo>
                    <a:pt x="17201704" y="973112"/>
                  </a:lnTo>
                  <a:lnTo>
                    <a:pt x="17161063" y="997326"/>
                  </a:lnTo>
                  <a:lnTo>
                    <a:pt x="17121660" y="1023844"/>
                  </a:lnTo>
                  <a:lnTo>
                    <a:pt x="17083452" y="1052508"/>
                  </a:lnTo>
                  <a:lnTo>
                    <a:pt x="17058575" y="1073087"/>
                  </a:lnTo>
                  <a:lnTo>
                    <a:pt x="17348200" y="910979"/>
                  </a:lnTo>
                  <a:close/>
                </a:path>
              </a:pathLst>
            </a:custGeom>
            <a:solidFill>
              <a:srgbClr val="0D3C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0" name="object 170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13645673" y="11054952"/>
              <a:ext cx="3702525" cy="1975247"/>
            </a:xfrm>
            <a:prstGeom prst="rect">
              <a:avLst/>
            </a:prstGeom>
          </p:spPr>
        </p:pic>
        <p:sp>
          <p:nvSpPr>
            <p:cNvPr id="171" name="object 171"/>
            <p:cNvSpPr/>
            <p:nvPr/>
          </p:nvSpPr>
          <p:spPr>
            <a:xfrm>
              <a:off x="3377196" y="11265725"/>
              <a:ext cx="8154670" cy="1764664"/>
            </a:xfrm>
            <a:custGeom>
              <a:avLst/>
              <a:gdLst/>
              <a:ahLst/>
              <a:cxnLst/>
              <a:rect l="l" t="t" r="r" b="b"/>
              <a:pathLst>
                <a:path w="8154670" h="1764665">
                  <a:moveTo>
                    <a:pt x="913003" y="219532"/>
                  </a:moveTo>
                  <a:lnTo>
                    <a:pt x="891438" y="158800"/>
                  </a:lnTo>
                  <a:lnTo>
                    <a:pt x="840651" y="111899"/>
                  </a:lnTo>
                  <a:lnTo>
                    <a:pt x="804570" y="97917"/>
                  </a:lnTo>
                  <a:lnTo>
                    <a:pt x="765429" y="94361"/>
                  </a:lnTo>
                  <a:lnTo>
                    <a:pt x="725043" y="102425"/>
                  </a:lnTo>
                  <a:lnTo>
                    <a:pt x="685952" y="123139"/>
                  </a:lnTo>
                  <a:lnTo>
                    <a:pt x="651560" y="154825"/>
                  </a:lnTo>
                  <a:lnTo>
                    <a:pt x="625017" y="194665"/>
                  </a:lnTo>
                  <a:lnTo>
                    <a:pt x="609498" y="239801"/>
                  </a:lnTo>
                  <a:lnTo>
                    <a:pt x="608368" y="285775"/>
                  </a:lnTo>
                  <a:lnTo>
                    <a:pt x="621385" y="326555"/>
                  </a:lnTo>
                  <a:lnTo>
                    <a:pt x="646417" y="356857"/>
                  </a:lnTo>
                  <a:lnTo>
                    <a:pt x="681278" y="371449"/>
                  </a:lnTo>
                  <a:lnTo>
                    <a:pt x="718261" y="356273"/>
                  </a:lnTo>
                  <a:lnTo>
                    <a:pt x="736041" y="369366"/>
                  </a:lnTo>
                  <a:lnTo>
                    <a:pt x="757313" y="375577"/>
                  </a:lnTo>
                  <a:lnTo>
                    <a:pt x="780554" y="375767"/>
                  </a:lnTo>
                  <a:lnTo>
                    <a:pt x="804252" y="370789"/>
                  </a:lnTo>
                  <a:lnTo>
                    <a:pt x="839800" y="354088"/>
                  </a:lnTo>
                  <a:lnTo>
                    <a:pt x="871855" y="327787"/>
                  </a:lnTo>
                  <a:lnTo>
                    <a:pt x="896861" y="293865"/>
                  </a:lnTo>
                  <a:lnTo>
                    <a:pt x="911288" y="254317"/>
                  </a:lnTo>
                  <a:lnTo>
                    <a:pt x="913003" y="219532"/>
                  </a:lnTo>
                  <a:close/>
                </a:path>
                <a:path w="8154670" h="1764665">
                  <a:moveTo>
                    <a:pt x="2349703" y="1234770"/>
                  </a:moveTo>
                  <a:lnTo>
                    <a:pt x="2343531" y="1172222"/>
                  </a:lnTo>
                  <a:lnTo>
                    <a:pt x="2317343" y="1120482"/>
                  </a:lnTo>
                  <a:lnTo>
                    <a:pt x="2260308" y="1074610"/>
                  </a:lnTo>
                  <a:lnTo>
                    <a:pt x="2215781" y="1062913"/>
                  </a:lnTo>
                  <a:lnTo>
                    <a:pt x="2168639" y="1066495"/>
                  </a:lnTo>
                  <a:lnTo>
                    <a:pt x="2122449" y="1087120"/>
                  </a:lnTo>
                  <a:lnTo>
                    <a:pt x="2090000" y="1116736"/>
                  </a:lnTo>
                  <a:lnTo>
                    <a:pt x="2065210" y="1155128"/>
                  </a:lnTo>
                  <a:lnTo>
                    <a:pt x="2050135" y="1197902"/>
                  </a:lnTo>
                  <a:lnTo>
                    <a:pt x="2046782" y="1240688"/>
                  </a:lnTo>
                  <a:lnTo>
                    <a:pt x="2055279" y="1272006"/>
                  </a:lnTo>
                  <a:lnTo>
                    <a:pt x="2052256" y="1275359"/>
                  </a:lnTo>
                  <a:lnTo>
                    <a:pt x="2016671" y="1308557"/>
                  </a:lnTo>
                  <a:lnTo>
                    <a:pt x="1978914" y="1338872"/>
                  </a:lnTo>
                  <a:lnTo>
                    <a:pt x="1940064" y="1366240"/>
                  </a:lnTo>
                  <a:lnTo>
                    <a:pt x="1901164" y="1390573"/>
                  </a:lnTo>
                  <a:lnTo>
                    <a:pt x="1859368" y="1413789"/>
                  </a:lnTo>
                  <a:lnTo>
                    <a:pt x="1816938" y="1434528"/>
                  </a:lnTo>
                  <a:lnTo>
                    <a:pt x="1774024" y="1452867"/>
                  </a:lnTo>
                  <a:lnTo>
                    <a:pt x="1730730" y="1468843"/>
                  </a:lnTo>
                  <a:lnTo>
                    <a:pt x="1687182" y="1482534"/>
                  </a:lnTo>
                  <a:lnTo>
                    <a:pt x="1639392" y="1495323"/>
                  </a:lnTo>
                  <a:lnTo>
                    <a:pt x="1591233" y="1506232"/>
                  </a:lnTo>
                  <a:lnTo>
                    <a:pt x="1542897" y="1515122"/>
                  </a:lnTo>
                  <a:lnTo>
                    <a:pt x="1494523" y="1521879"/>
                  </a:lnTo>
                  <a:lnTo>
                    <a:pt x="1446276" y="1526374"/>
                  </a:lnTo>
                  <a:lnTo>
                    <a:pt x="1398308" y="1528470"/>
                  </a:lnTo>
                  <a:lnTo>
                    <a:pt x="1350797" y="1528038"/>
                  </a:lnTo>
                  <a:lnTo>
                    <a:pt x="1303896" y="1524977"/>
                  </a:lnTo>
                  <a:lnTo>
                    <a:pt x="1257744" y="1519123"/>
                  </a:lnTo>
                  <a:lnTo>
                    <a:pt x="1212519" y="1510385"/>
                  </a:lnTo>
                  <a:lnTo>
                    <a:pt x="1151128" y="1492072"/>
                  </a:lnTo>
                  <a:lnTo>
                    <a:pt x="1092962" y="1465935"/>
                  </a:lnTo>
                  <a:lnTo>
                    <a:pt x="1080770" y="1459204"/>
                  </a:lnTo>
                  <a:lnTo>
                    <a:pt x="1091984" y="1456016"/>
                  </a:lnTo>
                  <a:lnTo>
                    <a:pt x="1118209" y="1447723"/>
                  </a:lnTo>
                  <a:lnTo>
                    <a:pt x="1195070" y="1418513"/>
                  </a:lnTo>
                  <a:lnTo>
                    <a:pt x="1245006" y="1394955"/>
                  </a:lnTo>
                  <a:lnTo>
                    <a:pt x="1294155" y="1368196"/>
                  </a:lnTo>
                  <a:lnTo>
                    <a:pt x="1342517" y="1338427"/>
                  </a:lnTo>
                  <a:lnTo>
                    <a:pt x="1382445" y="1311071"/>
                  </a:lnTo>
                  <a:lnTo>
                    <a:pt x="1421409" y="1281544"/>
                  </a:lnTo>
                  <a:lnTo>
                    <a:pt x="1459331" y="1249946"/>
                  </a:lnTo>
                  <a:lnTo>
                    <a:pt x="1496098" y="1216367"/>
                  </a:lnTo>
                  <a:lnTo>
                    <a:pt x="1531632" y="1180922"/>
                  </a:lnTo>
                  <a:lnTo>
                    <a:pt x="1565808" y="1143698"/>
                  </a:lnTo>
                  <a:lnTo>
                    <a:pt x="1598549" y="1104798"/>
                  </a:lnTo>
                  <a:lnTo>
                    <a:pt x="1629740" y="1064310"/>
                  </a:lnTo>
                  <a:lnTo>
                    <a:pt x="1659293" y="1022324"/>
                  </a:lnTo>
                  <a:lnTo>
                    <a:pt x="1687106" y="978954"/>
                  </a:lnTo>
                  <a:lnTo>
                    <a:pt x="1711934" y="935926"/>
                  </a:lnTo>
                  <a:lnTo>
                    <a:pt x="1734654" y="891768"/>
                  </a:lnTo>
                  <a:lnTo>
                    <a:pt x="1755343" y="846632"/>
                  </a:lnTo>
                  <a:lnTo>
                    <a:pt x="1774050" y="800684"/>
                  </a:lnTo>
                  <a:lnTo>
                    <a:pt x="1790877" y="754075"/>
                  </a:lnTo>
                  <a:lnTo>
                    <a:pt x="1802612" y="717219"/>
                  </a:lnTo>
                  <a:lnTo>
                    <a:pt x="1806829" y="723874"/>
                  </a:lnTo>
                  <a:lnTo>
                    <a:pt x="1847088" y="728268"/>
                  </a:lnTo>
                  <a:lnTo>
                    <a:pt x="1888934" y="717918"/>
                  </a:lnTo>
                  <a:lnTo>
                    <a:pt x="1928888" y="694829"/>
                  </a:lnTo>
                  <a:lnTo>
                    <a:pt x="1963496" y="660996"/>
                  </a:lnTo>
                  <a:lnTo>
                    <a:pt x="1989289" y="618439"/>
                  </a:lnTo>
                  <a:lnTo>
                    <a:pt x="2002904" y="570877"/>
                  </a:lnTo>
                  <a:lnTo>
                    <a:pt x="2003894" y="523278"/>
                  </a:lnTo>
                  <a:lnTo>
                    <a:pt x="1993188" y="479437"/>
                  </a:lnTo>
                  <a:lnTo>
                    <a:pt x="1971738" y="443166"/>
                  </a:lnTo>
                  <a:lnTo>
                    <a:pt x="1940445" y="418249"/>
                  </a:lnTo>
                  <a:lnTo>
                    <a:pt x="1898472" y="406844"/>
                  </a:lnTo>
                  <a:lnTo>
                    <a:pt x="1852980" y="410108"/>
                  </a:lnTo>
                  <a:lnTo>
                    <a:pt x="1806473" y="425208"/>
                  </a:lnTo>
                  <a:lnTo>
                    <a:pt x="1761502" y="449313"/>
                  </a:lnTo>
                  <a:lnTo>
                    <a:pt x="1714766" y="486600"/>
                  </a:lnTo>
                  <a:lnTo>
                    <a:pt x="1681340" y="537400"/>
                  </a:lnTo>
                  <a:lnTo>
                    <a:pt x="1673745" y="570230"/>
                  </a:lnTo>
                  <a:lnTo>
                    <a:pt x="1674990" y="602538"/>
                  </a:lnTo>
                  <a:lnTo>
                    <a:pt x="1699234" y="657326"/>
                  </a:lnTo>
                  <a:lnTo>
                    <a:pt x="1743024" y="690854"/>
                  </a:lnTo>
                  <a:lnTo>
                    <a:pt x="1765757" y="699554"/>
                  </a:lnTo>
                  <a:lnTo>
                    <a:pt x="1747507" y="740892"/>
                  </a:lnTo>
                  <a:lnTo>
                    <a:pt x="1725828" y="785507"/>
                  </a:lnTo>
                  <a:lnTo>
                    <a:pt x="1702473" y="829462"/>
                  </a:lnTo>
                  <a:lnTo>
                    <a:pt x="1677517" y="872617"/>
                  </a:lnTo>
                  <a:lnTo>
                    <a:pt x="1651050" y="914819"/>
                  </a:lnTo>
                  <a:lnTo>
                    <a:pt x="1623161" y="955941"/>
                  </a:lnTo>
                  <a:lnTo>
                    <a:pt x="1593913" y="995819"/>
                  </a:lnTo>
                  <a:lnTo>
                    <a:pt x="1563395" y="1034313"/>
                  </a:lnTo>
                  <a:lnTo>
                    <a:pt x="1531683" y="1071295"/>
                  </a:lnTo>
                  <a:lnTo>
                    <a:pt x="1498866" y="1106614"/>
                  </a:lnTo>
                  <a:lnTo>
                    <a:pt x="1460030" y="1144727"/>
                  </a:lnTo>
                  <a:lnTo>
                    <a:pt x="1419745" y="1180388"/>
                  </a:lnTo>
                  <a:lnTo>
                    <a:pt x="1378153" y="1213535"/>
                  </a:lnTo>
                  <a:lnTo>
                    <a:pt x="1335392" y="1244130"/>
                  </a:lnTo>
                  <a:lnTo>
                    <a:pt x="1291590" y="1272120"/>
                  </a:lnTo>
                  <a:lnTo>
                    <a:pt x="1246873" y="1297444"/>
                  </a:lnTo>
                  <a:lnTo>
                    <a:pt x="1201369" y="1320063"/>
                  </a:lnTo>
                  <a:lnTo>
                    <a:pt x="1155217" y="1339913"/>
                  </a:lnTo>
                  <a:lnTo>
                    <a:pt x="1105268" y="1357807"/>
                  </a:lnTo>
                  <a:lnTo>
                    <a:pt x="1054976" y="1371955"/>
                  </a:lnTo>
                  <a:lnTo>
                    <a:pt x="1002055" y="1382979"/>
                  </a:lnTo>
                  <a:lnTo>
                    <a:pt x="979131" y="1386446"/>
                  </a:lnTo>
                  <a:lnTo>
                    <a:pt x="974902" y="1386141"/>
                  </a:lnTo>
                  <a:lnTo>
                    <a:pt x="1000379" y="1359369"/>
                  </a:lnTo>
                  <a:lnTo>
                    <a:pt x="1034186" y="1317447"/>
                  </a:lnTo>
                  <a:lnTo>
                    <a:pt x="1067854" y="1271447"/>
                  </a:lnTo>
                  <a:lnTo>
                    <a:pt x="1098613" y="1226426"/>
                  </a:lnTo>
                  <a:lnTo>
                    <a:pt x="1123696" y="1187462"/>
                  </a:lnTo>
                  <a:lnTo>
                    <a:pt x="1149362" y="1145032"/>
                  </a:lnTo>
                  <a:lnTo>
                    <a:pt x="1173962" y="1101928"/>
                  </a:lnTo>
                  <a:lnTo>
                    <a:pt x="1197470" y="1058164"/>
                  </a:lnTo>
                  <a:lnTo>
                    <a:pt x="1219835" y="1013777"/>
                  </a:lnTo>
                  <a:lnTo>
                    <a:pt x="1241132" y="968413"/>
                  </a:lnTo>
                  <a:lnTo>
                    <a:pt x="1261071" y="922401"/>
                  </a:lnTo>
                  <a:lnTo>
                    <a:pt x="1279677" y="875830"/>
                  </a:lnTo>
                  <a:lnTo>
                    <a:pt x="1296936" y="828776"/>
                  </a:lnTo>
                  <a:lnTo>
                    <a:pt x="1312849" y="781342"/>
                  </a:lnTo>
                  <a:lnTo>
                    <a:pt x="1327416" y="733628"/>
                  </a:lnTo>
                  <a:lnTo>
                    <a:pt x="1340662" y="685711"/>
                  </a:lnTo>
                  <a:lnTo>
                    <a:pt x="1352550" y="637692"/>
                  </a:lnTo>
                  <a:lnTo>
                    <a:pt x="1364107" y="585279"/>
                  </a:lnTo>
                  <a:lnTo>
                    <a:pt x="1381010" y="478256"/>
                  </a:lnTo>
                  <a:lnTo>
                    <a:pt x="1383906" y="431660"/>
                  </a:lnTo>
                  <a:lnTo>
                    <a:pt x="1400644" y="439801"/>
                  </a:lnTo>
                  <a:lnTo>
                    <a:pt x="1442834" y="441401"/>
                  </a:lnTo>
                  <a:lnTo>
                    <a:pt x="1487055" y="429475"/>
                  </a:lnTo>
                  <a:lnTo>
                    <a:pt x="1529664" y="406679"/>
                  </a:lnTo>
                  <a:lnTo>
                    <a:pt x="1566011" y="376720"/>
                  </a:lnTo>
                  <a:lnTo>
                    <a:pt x="1597583" y="339407"/>
                  </a:lnTo>
                  <a:lnTo>
                    <a:pt x="1621574" y="297167"/>
                  </a:lnTo>
                  <a:lnTo>
                    <a:pt x="1635175" y="252387"/>
                  </a:lnTo>
                  <a:lnTo>
                    <a:pt x="1635594" y="207505"/>
                  </a:lnTo>
                  <a:lnTo>
                    <a:pt x="1627479" y="179666"/>
                  </a:lnTo>
                  <a:lnTo>
                    <a:pt x="1594802" y="136867"/>
                  </a:lnTo>
                  <a:lnTo>
                    <a:pt x="1547837" y="114719"/>
                  </a:lnTo>
                  <a:lnTo>
                    <a:pt x="1521561" y="111201"/>
                  </a:lnTo>
                  <a:lnTo>
                    <a:pt x="1494345" y="111937"/>
                  </a:lnTo>
                  <a:lnTo>
                    <a:pt x="1420698" y="132118"/>
                  </a:lnTo>
                  <a:lnTo>
                    <a:pt x="1377099" y="158750"/>
                  </a:lnTo>
                  <a:lnTo>
                    <a:pt x="1340459" y="195681"/>
                  </a:lnTo>
                  <a:lnTo>
                    <a:pt x="1315339" y="242404"/>
                  </a:lnTo>
                  <a:lnTo>
                    <a:pt x="1305788" y="312115"/>
                  </a:lnTo>
                  <a:lnTo>
                    <a:pt x="1309446" y="346303"/>
                  </a:lnTo>
                  <a:lnTo>
                    <a:pt x="1320482" y="390004"/>
                  </a:lnTo>
                  <a:lnTo>
                    <a:pt x="1343672" y="402018"/>
                  </a:lnTo>
                  <a:lnTo>
                    <a:pt x="1354137" y="412254"/>
                  </a:lnTo>
                  <a:lnTo>
                    <a:pt x="1347965" y="422719"/>
                  </a:lnTo>
                  <a:lnTo>
                    <a:pt x="1342707" y="446011"/>
                  </a:lnTo>
                  <a:lnTo>
                    <a:pt x="1320038" y="538454"/>
                  </a:lnTo>
                  <a:lnTo>
                    <a:pt x="1308150" y="583361"/>
                  </a:lnTo>
                  <a:lnTo>
                    <a:pt x="1288846" y="650595"/>
                  </a:lnTo>
                  <a:lnTo>
                    <a:pt x="1274533" y="695147"/>
                  </a:lnTo>
                  <a:lnTo>
                    <a:pt x="1259141" y="739419"/>
                  </a:lnTo>
                  <a:lnTo>
                    <a:pt x="1242733" y="783437"/>
                  </a:lnTo>
                  <a:lnTo>
                    <a:pt x="1225143" y="827722"/>
                  </a:lnTo>
                  <a:lnTo>
                    <a:pt x="1206474" y="871715"/>
                  </a:lnTo>
                  <a:lnTo>
                    <a:pt x="1186764" y="915365"/>
                  </a:lnTo>
                  <a:lnTo>
                    <a:pt x="1166037" y="958596"/>
                  </a:lnTo>
                  <a:lnTo>
                    <a:pt x="1144308" y="1001318"/>
                  </a:lnTo>
                  <a:lnTo>
                    <a:pt x="1121600" y="1043457"/>
                  </a:lnTo>
                  <a:lnTo>
                    <a:pt x="1097927" y="1084948"/>
                  </a:lnTo>
                  <a:lnTo>
                    <a:pt x="1073327" y="1125715"/>
                  </a:lnTo>
                  <a:lnTo>
                    <a:pt x="1046454" y="1167485"/>
                  </a:lnTo>
                  <a:lnTo>
                    <a:pt x="1018438" y="1208366"/>
                  </a:lnTo>
                  <a:lnTo>
                    <a:pt x="967562" y="1274584"/>
                  </a:lnTo>
                  <a:lnTo>
                    <a:pt x="939647" y="1311681"/>
                  </a:lnTo>
                  <a:lnTo>
                    <a:pt x="926033" y="1332509"/>
                  </a:lnTo>
                  <a:lnTo>
                    <a:pt x="921702" y="1331544"/>
                  </a:lnTo>
                  <a:lnTo>
                    <a:pt x="916952" y="1327962"/>
                  </a:lnTo>
                  <a:lnTo>
                    <a:pt x="919391" y="1329791"/>
                  </a:lnTo>
                  <a:lnTo>
                    <a:pt x="912825" y="1322031"/>
                  </a:lnTo>
                  <a:lnTo>
                    <a:pt x="888022" y="1251851"/>
                  </a:lnTo>
                  <a:lnTo>
                    <a:pt x="876998" y="1203680"/>
                  </a:lnTo>
                  <a:lnTo>
                    <a:pt x="865797" y="1129207"/>
                  </a:lnTo>
                  <a:lnTo>
                    <a:pt x="862241" y="1078331"/>
                  </a:lnTo>
                  <a:lnTo>
                    <a:pt x="861542" y="1026617"/>
                  </a:lnTo>
                  <a:lnTo>
                    <a:pt x="863422" y="974204"/>
                  </a:lnTo>
                  <a:lnTo>
                    <a:pt x="867333" y="927074"/>
                  </a:lnTo>
                  <a:lnTo>
                    <a:pt x="873506" y="879856"/>
                  </a:lnTo>
                  <a:lnTo>
                    <a:pt x="881900" y="832675"/>
                  </a:lnTo>
                  <a:lnTo>
                    <a:pt x="892403" y="785634"/>
                  </a:lnTo>
                  <a:lnTo>
                    <a:pt x="904976" y="738835"/>
                  </a:lnTo>
                  <a:lnTo>
                    <a:pt x="919505" y="692391"/>
                  </a:lnTo>
                  <a:lnTo>
                    <a:pt x="935951" y="646417"/>
                  </a:lnTo>
                  <a:lnTo>
                    <a:pt x="954214" y="601002"/>
                  </a:lnTo>
                  <a:lnTo>
                    <a:pt x="974229" y="556272"/>
                  </a:lnTo>
                  <a:lnTo>
                    <a:pt x="996873" y="510870"/>
                  </a:lnTo>
                  <a:lnTo>
                    <a:pt x="1021537" y="466623"/>
                  </a:lnTo>
                  <a:lnTo>
                    <a:pt x="1048156" y="423659"/>
                  </a:lnTo>
                  <a:lnTo>
                    <a:pt x="1076642" y="382104"/>
                  </a:lnTo>
                  <a:lnTo>
                    <a:pt x="1106932" y="342099"/>
                  </a:lnTo>
                  <a:lnTo>
                    <a:pt x="1111973" y="328980"/>
                  </a:lnTo>
                  <a:lnTo>
                    <a:pt x="1168628" y="324345"/>
                  </a:lnTo>
                  <a:lnTo>
                    <a:pt x="1212659" y="299161"/>
                  </a:lnTo>
                  <a:lnTo>
                    <a:pt x="1251254" y="262140"/>
                  </a:lnTo>
                  <a:lnTo>
                    <a:pt x="1289278" y="199961"/>
                  </a:lnTo>
                  <a:lnTo>
                    <a:pt x="1301661" y="131584"/>
                  </a:lnTo>
                  <a:lnTo>
                    <a:pt x="1295361" y="102844"/>
                  </a:lnTo>
                  <a:lnTo>
                    <a:pt x="1265580" y="56451"/>
                  </a:lnTo>
                  <a:lnTo>
                    <a:pt x="1207211" y="13817"/>
                  </a:lnTo>
                  <a:lnTo>
                    <a:pt x="1163828" y="0"/>
                  </a:lnTo>
                  <a:lnTo>
                    <a:pt x="1118539" y="1079"/>
                  </a:lnTo>
                  <a:lnTo>
                    <a:pt x="1074343" y="21348"/>
                  </a:lnTo>
                  <a:lnTo>
                    <a:pt x="1028585" y="77076"/>
                  </a:lnTo>
                  <a:lnTo>
                    <a:pt x="1007414" y="147942"/>
                  </a:lnTo>
                  <a:lnTo>
                    <a:pt x="1006602" y="183362"/>
                  </a:lnTo>
                  <a:lnTo>
                    <a:pt x="1011135" y="217360"/>
                  </a:lnTo>
                  <a:lnTo>
                    <a:pt x="1032522" y="279717"/>
                  </a:lnTo>
                  <a:lnTo>
                    <a:pt x="1055560" y="314820"/>
                  </a:lnTo>
                  <a:lnTo>
                    <a:pt x="1076845" y="321398"/>
                  </a:lnTo>
                  <a:lnTo>
                    <a:pt x="1047648" y="353364"/>
                  </a:lnTo>
                  <a:lnTo>
                    <a:pt x="1015860" y="392036"/>
                  </a:lnTo>
                  <a:lnTo>
                    <a:pt x="985977" y="432320"/>
                  </a:lnTo>
                  <a:lnTo>
                    <a:pt x="958049" y="474091"/>
                  </a:lnTo>
                  <a:lnTo>
                    <a:pt x="932103" y="517182"/>
                  </a:lnTo>
                  <a:lnTo>
                    <a:pt x="908138" y="561479"/>
                  </a:lnTo>
                  <a:lnTo>
                    <a:pt x="886180" y="606818"/>
                  </a:lnTo>
                  <a:lnTo>
                    <a:pt x="866279" y="653084"/>
                  </a:lnTo>
                  <a:lnTo>
                    <a:pt x="848423" y="700112"/>
                  </a:lnTo>
                  <a:lnTo>
                    <a:pt x="832662" y="747776"/>
                  </a:lnTo>
                  <a:lnTo>
                    <a:pt x="818997" y="795934"/>
                  </a:lnTo>
                  <a:lnTo>
                    <a:pt x="807453" y="844448"/>
                  </a:lnTo>
                  <a:lnTo>
                    <a:pt x="798080" y="893165"/>
                  </a:lnTo>
                  <a:lnTo>
                    <a:pt x="790867" y="941971"/>
                  </a:lnTo>
                  <a:lnTo>
                    <a:pt x="785850" y="990688"/>
                  </a:lnTo>
                  <a:lnTo>
                    <a:pt x="783056" y="1039202"/>
                  </a:lnTo>
                  <a:lnTo>
                    <a:pt x="782497" y="1087374"/>
                  </a:lnTo>
                  <a:lnTo>
                    <a:pt x="784199" y="1135037"/>
                  </a:lnTo>
                  <a:lnTo>
                    <a:pt x="788200" y="1182090"/>
                  </a:lnTo>
                  <a:lnTo>
                    <a:pt x="794499" y="1228356"/>
                  </a:lnTo>
                  <a:lnTo>
                    <a:pt x="807339" y="1290561"/>
                  </a:lnTo>
                  <a:lnTo>
                    <a:pt x="825284" y="1350137"/>
                  </a:lnTo>
                  <a:lnTo>
                    <a:pt x="842556" y="1385646"/>
                  </a:lnTo>
                  <a:lnTo>
                    <a:pt x="847356" y="1390954"/>
                  </a:lnTo>
                  <a:lnTo>
                    <a:pt x="832573" y="1384947"/>
                  </a:lnTo>
                  <a:lnTo>
                    <a:pt x="789025" y="1356855"/>
                  </a:lnTo>
                  <a:lnTo>
                    <a:pt x="750252" y="1321435"/>
                  </a:lnTo>
                  <a:lnTo>
                    <a:pt x="714679" y="1281455"/>
                  </a:lnTo>
                  <a:lnTo>
                    <a:pt x="681634" y="1238377"/>
                  </a:lnTo>
                  <a:lnTo>
                    <a:pt x="650748" y="1193063"/>
                  </a:lnTo>
                  <a:lnTo>
                    <a:pt x="621652" y="1146365"/>
                  </a:lnTo>
                  <a:lnTo>
                    <a:pt x="596049" y="1099972"/>
                  </a:lnTo>
                  <a:lnTo>
                    <a:pt x="574636" y="1050455"/>
                  </a:lnTo>
                  <a:lnTo>
                    <a:pt x="559320" y="997331"/>
                  </a:lnTo>
                  <a:lnTo>
                    <a:pt x="552005" y="940130"/>
                  </a:lnTo>
                  <a:lnTo>
                    <a:pt x="551891" y="893495"/>
                  </a:lnTo>
                  <a:lnTo>
                    <a:pt x="555536" y="846556"/>
                  </a:lnTo>
                  <a:lnTo>
                    <a:pt x="562686" y="799452"/>
                  </a:lnTo>
                  <a:lnTo>
                    <a:pt x="573062" y="752386"/>
                  </a:lnTo>
                  <a:lnTo>
                    <a:pt x="586384" y="705510"/>
                  </a:lnTo>
                  <a:lnTo>
                    <a:pt x="599389" y="667194"/>
                  </a:lnTo>
                  <a:lnTo>
                    <a:pt x="613930" y="629335"/>
                  </a:lnTo>
                  <a:lnTo>
                    <a:pt x="629716" y="591896"/>
                  </a:lnTo>
                  <a:lnTo>
                    <a:pt x="646442" y="554863"/>
                  </a:lnTo>
                  <a:lnTo>
                    <a:pt x="665226" y="515708"/>
                  </a:lnTo>
                  <a:lnTo>
                    <a:pt x="684530" y="476732"/>
                  </a:lnTo>
                  <a:lnTo>
                    <a:pt x="703567" y="437654"/>
                  </a:lnTo>
                  <a:lnTo>
                    <a:pt x="721525" y="398170"/>
                  </a:lnTo>
                  <a:lnTo>
                    <a:pt x="723061" y="383247"/>
                  </a:lnTo>
                  <a:lnTo>
                    <a:pt x="716495" y="372516"/>
                  </a:lnTo>
                  <a:lnTo>
                    <a:pt x="705510" y="369646"/>
                  </a:lnTo>
                  <a:lnTo>
                    <a:pt x="693801" y="378320"/>
                  </a:lnTo>
                  <a:lnTo>
                    <a:pt x="671334" y="412242"/>
                  </a:lnTo>
                  <a:lnTo>
                    <a:pt x="649884" y="447192"/>
                  </a:lnTo>
                  <a:lnTo>
                    <a:pt x="629335" y="482752"/>
                  </a:lnTo>
                  <a:lnTo>
                    <a:pt x="609523" y="518515"/>
                  </a:lnTo>
                  <a:lnTo>
                    <a:pt x="590600" y="554024"/>
                  </a:lnTo>
                  <a:lnTo>
                    <a:pt x="572503" y="589978"/>
                  </a:lnTo>
                  <a:lnTo>
                    <a:pt x="555409" y="626414"/>
                  </a:lnTo>
                  <a:lnTo>
                    <a:pt x="539496" y="663359"/>
                  </a:lnTo>
                  <a:lnTo>
                    <a:pt x="522503" y="707364"/>
                  </a:lnTo>
                  <a:lnTo>
                    <a:pt x="507428" y="752259"/>
                  </a:lnTo>
                  <a:lnTo>
                    <a:pt x="494753" y="797725"/>
                  </a:lnTo>
                  <a:lnTo>
                    <a:pt x="484898" y="843470"/>
                  </a:lnTo>
                  <a:lnTo>
                    <a:pt x="478332" y="889203"/>
                  </a:lnTo>
                  <a:lnTo>
                    <a:pt x="475500" y="934618"/>
                  </a:lnTo>
                  <a:lnTo>
                    <a:pt x="477570" y="988682"/>
                  </a:lnTo>
                  <a:lnTo>
                    <a:pt x="485406" y="1040130"/>
                  </a:lnTo>
                  <a:lnTo>
                    <a:pt x="498411" y="1089050"/>
                  </a:lnTo>
                  <a:lnTo>
                    <a:pt x="515988" y="1135570"/>
                  </a:lnTo>
                  <a:lnTo>
                    <a:pt x="537578" y="1179804"/>
                  </a:lnTo>
                  <a:lnTo>
                    <a:pt x="562330" y="1223391"/>
                  </a:lnTo>
                  <a:lnTo>
                    <a:pt x="588848" y="1265936"/>
                  </a:lnTo>
                  <a:lnTo>
                    <a:pt x="617016" y="1307071"/>
                  </a:lnTo>
                  <a:lnTo>
                    <a:pt x="646760" y="1346415"/>
                  </a:lnTo>
                  <a:lnTo>
                    <a:pt x="666635" y="1370088"/>
                  </a:lnTo>
                  <a:lnTo>
                    <a:pt x="628624" y="1354556"/>
                  </a:lnTo>
                  <a:lnTo>
                    <a:pt x="583006" y="1331404"/>
                  </a:lnTo>
                  <a:lnTo>
                    <a:pt x="539267" y="1304975"/>
                  </a:lnTo>
                  <a:lnTo>
                    <a:pt x="501650" y="1278636"/>
                  </a:lnTo>
                  <a:lnTo>
                    <a:pt x="465328" y="1249641"/>
                  </a:lnTo>
                  <a:lnTo>
                    <a:pt x="430415" y="1218184"/>
                  </a:lnTo>
                  <a:lnTo>
                    <a:pt x="396989" y="1184490"/>
                  </a:lnTo>
                  <a:lnTo>
                    <a:pt x="365175" y="1148727"/>
                  </a:lnTo>
                  <a:lnTo>
                    <a:pt x="335051" y="1111123"/>
                  </a:lnTo>
                  <a:lnTo>
                    <a:pt x="306730" y="1071854"/>
                  </a:lnTo>
                  <a:lnTo>
                    <a:pt x="280301" y="1031151"/>
                  </a:lnTo>
                  <a:lnTo>
                    <a:pt x="255866" y="989190"/>
                  </a:lnTo>
                  <a:lnTo>
                    <a:pt x="234391" y="947686"/>
                  </a:lnTo>
                  <a:lnTo>
                    <a:pt x="215506" y="903452"/>
                  </a:lnTo>
                  <a:lnTo>
                    <a:pt x="201231" y="856513"/>
                  </a:lnTo>
                  <a:lnTo>
                    <a:pt x="193573" y="806843"/>
                  </a:lnTo>
                  <a:lnTo>
                    <a:pt x="194576" y="754481"/>
                  </a:lnTo>
                  <a:lnTo>
                    <a:pt x="190690" y="741781"/>
                  </a:lnTo>
                  <a:lnTo>
                    <a:pt x="256895" y="724738"/>
                  </a:lnTo>
                  <a:lnTo>
                    <a:pt x="287921" y="692264"/>
                  </a:lnTo>
                  <a:lnTo>
                    <a:pt x="308102" y="650976"/>
                  </a:lnTo>
                  <a:lnTo>
                    <a:pt x="314680" y="607301"/>
                  </a:lnTo>
                  <a:lnTo>
                    <a:pt x="309867" y="565454"/>
                  </a:lnTo>
                  <a:lnTo>
                    <a:pt x="295630" y="527431"/>
                  </a:lnTo>
                  <a:lnTo>
                    <a:pt x="273989" y="495274"/>
                  </a:lnTo>
                  <a:lnTo>
                    <a:pt x="245452" y="469773"/>
                  </a:lnTo>
                  <a:lnTo>
                    <a:pt x="187655" y="454215"/>
                  </a:lnTo>
                  <a:lnTo>
                    <a:pt x="163830" y="457911"/>
                  </a:lnTo>
                  <a:lnTo>
                    <a:pt x="116230" y="475805"/>
                  </a:lnTo>
                  <a:lnTo>
                    <a:pt x="72605" y="501523"/>
                  </a:lnTo>
                  <a:lnTo>
                    <a:pt x="34188" y="537337"/>
                  </a:lnTo>
                  <a:lnTo>
                    <a:pt x="7112" y="584860"/>
                  </a:lnTo>
                  <a:lnTo>
                    <a:pt x="0" y="636701"/>
                  </a:lnTo>
                  <a:lnTo>
                    <a:pt x="8534" y="666102"/>
                  </a:lnTo>
                  <a:lnTo>
                    <a:pt x="46037" y="709917"/>
                  </a:lnTo>
                  <a:lnTo>
                    <a:pt x="85801" y="737425"/>
                  </a:lnTo>
                  <a:lnTo>
                    <a:pt x="121970" y="750430"/>
                  </a:lnTo>
                  <a:lnTo>
                    <a:pt x="141681" y="748614"/>
                  </a:lnTo>
                  <a:lnTo>
                    <a:pt x="161036" y="745401"/>
                  </a:lnTo>
                  <a:lnTo>
                    <a:pt x="155295" y="755865"/>
                  </a:lnTo>
                  <a:lnTo>
                    <a:pt x="149961" y="813676"/>
                  </a:lnTo>
                  <a:lnTo>
                    <a:pt x="151142" y="868857"/>
                  </a:lnTo>
                  <a:lnTo>
                    <a:pt x="158330" y="921804"/>
                  </a:lnTo>
                  <a:lnTo>
                    <a:pt x="170992" y="972947"/>
                  </a:lnTo>
                  <a:lnTo>
                    <a:pt x="188633" y="1022692"/>
                  </a:lnTo>
                  <a:lnTo>
                    <a:pt x="211010" y="1072349"/>
                  </a:lnTo>
                  <a:lnTo>
                    <a:pt x="236626" y="1119657"/>
                  </a:lnTo>
                  <a:lnTo>
                    <a:pt x="265036" y="1164628"/>
                  </a:lnTo>
                  <a:lnTo>
                    <a:pt x="295795" y="1207274"/>
                  </a:lnTo>
                  <a:lnTo>
                    <a:pt x="328485" y="1247597"/>
                  </a:lnTo>
                  <a:lnTo>
                    <a:pt x="363080" y="1285532"/>
                  </a:lnTo>
                  <a:lnTo>
                    <a:pt x="399923" y="1321079"/>
                  </a:lnTo>
                  <a:lnTo>
                    <a:pt x="438861" y="1354035"/>
                  </a:lnTo>
                  <a:lnTo>
                    <a:pt x="479755" y="1384223"/>
                  </a:lnTo>
                  <a:lnTo>
                    <a:pt x="522490" y="1411452"/>
                  </a:lnTo>
                  <a:lnTo>
                    <a:pt x="566902" y="1435544"/>
                  </a:lnTo>
                  <a:lnTo>
                    <a:pt x="612876" y="1456321"/>
                  </a:lnTo>
                  <a:lnTo>
                    <a:pt x="660260" y="1473581"/>
                  </a:lnTo>
                  <a:lnTo>
                    <a:pt x="708939" y="1487144"/>
                  </a:lnTo>
                  <a:lnTo>
                    <a:pt x="758748" y="1496847"/>
                  </a:lnTo>
                  <a:lnTo>
                    <a:pt x="831303" y="1503286"/>
                  </a:lnTo>
                  <a:lnTo>
                    <a:pt x="868311" y="1503286"/>
                  </a:lnTo>
                  <a:lnTo>
                    <a:pt x="905383" y="1501292"/>
                  </a:lnTo>
                  <a:lnTo>
                    <a:pt x="916813" y="1498650"/>
                  </a:lnTo>
                  <a:lnTo>
                    <a:pt x="914654" y="1510614"/>
                  </a:lnTo>
                  <a:lnTo>
                    <a:pt x="903160" y="1558772"/>
                  </a:lnTo>
                  <a:lnTo>
                    <a:pt x="889228" y="1606346"/>
                  </a:lnTo>
                  <a:lnTo>
                    <a:pt x="873125" y="1653336"/>
                  </a:lnTo>
                  <a:lnTo>
                    <a:pt x="855091" y="1699793"/>
                  </a:lnTo>
                  <a:lnTo>
                    <a:pt x="835380" y="1745729"/>
                  </a:lnTo>
                  <a:lnTo>
                    <a:pt x="826668" y="1764474"/>
                  </a:lnTo>
                  <a:lnTo>
                    <a:pt x="886091" y="1764474"/>
                  </a:lnTo>
                  <a:lnTo>
                    <a:pt x="905713" y="1708048"/>
                  </a:lnTo>
                  <a:lnTo>
                    <a:pt x="920572" y="1659382"/>
                  </a:lnTo>
                  <a:lnTo>
                    <a:pt x="933640" y="1610296"/>
                  </a:lnTo>
                  <a:lnTo>
                    <a:pt x="944791" y="1560779"/>
                  </a:lnTo>
                  <a:lnTo>
                    <a:pt x="953922" y="1510614"/>
                  </a:lnTo>
                  <a:lnTo>
                    <a:pt x="956462" y="1492097"/>
                  </a:lnTo>
                  <a:lnTo>
                    <a:pt x="974674" y="1508696"/>
                  </a:lnTo>
                  <a:lnTo>
                    <a:pt x="1031709" y="1546199"/>
                  </a:lnTo>
                  <a:lnTo>
                    <a:pt x="1090498" y="1575219"/>
                  </a:lnTo>
                  <a:lnTo>
                    <a:pt x="1152702" y="1596542"/>
                  </a:lnTo>
                  <a:lnTo>
                    <a:pt x="1203071" y="1608543"/>
                  </a:lnTo>
                  <a:lnTo>
                    <a:pt x="1254518" y="1616443"/>
                  </a:lnTo>
                  <a:lnTo>
                    <a:pt x="1306842" y="1620685"/>
                  </a:lnTo>
                  <a:lnTo>
                    <a:pt x="1359827" y="1621726"/>
                  </a:lnTo>
                  <a:lnTo>
                    <a:pt x="1413281" y="1620012"/>
                  </a:lnTo>
                  <a:lnTo>
                    <a:pt x="1463141" y="1616202"/>
                  </a:lnTo>
                  <a:lnTo>
                    <a:pt x="1513230" y="1610233"/>
                  </a:lnTo>
                  <a:lnTo>
                    <a:pt x="1563471" y="1602079"/>
                  </a:lnTo>
                  <a:lnTo>
                    <a:pt x="1613712" y="1591729"/>
                  </a:lnTo>
                  <a:lnTo>
                    <a:pt x="1663852" y="1579143"/>
                  </a:lnTo>
                  <a:lnTo>
                    <a:pt x="1711515" y="1565071"/>
                  </a:lnTo>
                  <a:lnTo>
                    <a:pt x="1759165" y="1548650"/>
                  </a:lnTo>
                  <a:lnTo>
                    <a:pt x="1806473" y="1529448"/>
                  </a:lnTo>
                  <a:lnTo>
                    <a:pt x="1853069" y="1507070"/>
                  </a:lnTo>
                  <a:lnTo>
                    <a:pt x="1898611" y="1481112"/>
                  </a:lnTo>
                  <a:lnTo>
                    <a:pt x="1958936" y="1440370"/>
                  </a:lnTo>
                  <a:lnTo>
                    <a:pt x="2015782" y="1392440"/>
                  </a:lnTo>
                  <a:lnTo>
                    <a:pt x="2043010" y="1364195"/>
                  </a:lnTo>
                  <a:lnTo>
                    <a:pt x="2068334" y="1334236"/>
                  </a:lnTo>
                  <a:lnTo>
                    <a:pt x="2088464" y="1307731"/>
                  </a:lnTo>
                  <a:lnTo>
                    <a:pt x="2105558" y="1333347"/>
                  </a:lnTo>
                  <a:lnTo>
                    <a:pt x="2133066" y="1359712"/>
                  </a:lnTo>
                  <a:lnTo>
                    <a:pt x="2165985" y="1377365"/>
                  </a:lnTo>
                  <a:lnTo>
                    <a:pt x="2203780" y="1383703"/>
                  </a:lnTo>
                  <a:lnTo>
                    <a:pt x="2243531" y="1377492"/>
                  </a:lnTo>
                  <a:lnTo>
                    <a:pt x="2281567" y="1358887"/>
                  </a:lnTo>
                  <a:lnTo>
                    <a:pt x="2314206" y="1327988"/>
                  </a:lnTo>
                  <a:lnTo>
                    <a:pt x="2331961" y="1299311"/>
                  </a:lnTo>
                  <a:lnTo>
                    <a:pt x="2343823" y="1267650"/>
                  </a:lnTo>
                  <a:lnTo>
                    <a:pt x="2349703" y="1234770"/>
                  </a:lnTo>
                  <a:close/>
                </a:path>
                <a:path w="8154670" h="1764665">
                  <a:moveTo>
                    <a:pt x="7221842" y="1764474"/>
                  </a:moveTo>
                  <a:lnTo>
                    <a:pt x="7209777" y="1753857"/>
                  </a:lnTo>
                  <a:lnTo>
                    <a:pt x="7189317" y="1731657"/>
                  </a:lnTo>
                  <a:lnTo>
                    <a:pt x="7181050" y="1726476"/>
                  </a:lnTo>
                  <a:lnTo>
                    <a:pt x="7174103" y="1729092"/>
                  </a:lnTo>
                  <a:lnTo>
                    <a:pt x="7170953" y="1736801"/>
                  </a:lnTo>
                  <a:lnTo>
                    <a:pt x="7174077" y="1746923"/>
                  </a:lnTo>
                  <a:lnTo>
                    <a:pt x="7185533" y="1763255"/>
                  </a:lnTo>
                  <a:lnTo>
                    <a:pt x="7186460" y="1764474"/>
                  </a:lnTo>
                  <a:lnTo>
                    <a:pt x="7221842" y="1764474"/>
                  </a:lnTo>
                  <a:close/>
                </a:path>
                <a:path w="8154670" h="1764665">
                  <a:moveTo>
                    <a:pt x="7615491" y="1764474"/>
                  </a:moveTo>
                  <a:lnTo>
                    <a:pt x="7562977" y="1734019"/>
                  </a:lnTo>
                  <a:lnTo>
                    <a:pt x="7520914" y="1702231"/>
                  </a:lnTo>
                  <a:lnTo>
                    <a:pt x="7481456" y="1665439"/>
                  </a:lnTo>
                  <a:lnTo>
                    <a:pt x="7449274" y="1629384"/>
                  </a:lnTo>
                  <a:lnTo>
                    <a:pt x="7419454" y="1590294"/>
                  </a:lnTo>
                  <a:lnTo>
                    <a:pt x="7392352" y="1548739"/>
                  </a:lnTo>
                  <a:lnTo>
                    <a:pt x="7368260" y="1505305"/>
                  </a:lnTo>
                  <a:lnTo>
                    <a:pt x="7347509" y="1460538"/>
                  </a:lnTo>
                  <a:lnTo>
                    <a:pt x="7341616" y="1453972"/>
                  </a:lnTo>
                  <a:lnTo>
                    <a:pt x="7334351" y="1453375"/>
                  </a:lnTo>
                  <a:lnTo>
                    <a:pt x="7328865" y="1457756"/>
                  </a:lnTo>
                  <a:lnTo>
                    <a:pt x="7328344" y="1466126"/>
                  </a:lnTo>
                  <a:lnTo>
                    <a:pt x="7339901" y="1501279"/>
                  </a:lnTo>
                  <a:lnTo>
                    <a:pt x="7369391" y="1569364"/>
                  </a:lnTo>
                  <a:lnTo>
                    <a:pt x="7416178" y="1644332"/>
                  </a:lnTo>
                  <a:lnTo>
                    <a:pt x="7448067" y="1683931"/>
                  </a:lnTo>
                  <a:lnTo>
                    <a:pt x="7482827" y="1720164"/>
                  </a:lnTo>
                  <a:lnTo>
                    <a:pt x="7520076" y="1752663"/>
                  </a:lnTo>
                  <a:lnTo>
                    <a:pt x="7536459" y="1764474"/>
                  </a:lnTo>
                  <a:lnTo>
                    <a:pt x="7615491" y="1764474"/>
                  </a:lnTo>
                  <a:close/>
                </a:path>
                <a:path w="8154670" h="1764665">
                  <a:moveTo>
                    <a:pt x="7757909" y="1764474"/>
                  </a:moveTo>
                  <a:lnTo>
                    <a:pt x="7746416" y="1749196"/>
                  </a:lnTo>
                  <a:lnTo>
                    <a:pt x="7732166" y="1730946"/>
                  </a:lnTo>
                  <a:lnTo>
                    <a:pt x="7721041" y="1716189"/>
                  </a:lnTo>
                  <a:lnTo>
                    <a:pt x="7693673" y="1674952"/>
                  </a:lnTo>
                  <a:lnTo>
                    <a:pt x="7669593" y="1633931"/>
                  </a:lnTo>
                  <a:lnTo>
                    <a:pt x="7647432" y="1591614"/>
                  </a:lnTo>
                  <a:lnTo>
                    <a:pt x="7627264" y="1548295"/>
                  </a:lnTo>
                  <a:lnTo>
                    <a:pt x="7609179" y="1504264"/>
                  </a:lnTo>
                  <a:lnTo>
                    <a:pt x="7593330" y="1460233"/>
                  </a:lnTo>
                  <a:lnTo>
                    <a:pt x="7579639" y="1415643"/>
                  </a:lnTo>
                  <a:lnTo>
                    <a:pt x="7567828" y="1370888"/>
                  </a:lnTo>
                  <a:lnTo>
                    <a:pt x="7556703" y="1324368"/>
                  </a:lnTo>
                  <a:lnTo>
                    <a:pt x="7552652" y="1317523"/>
                  </a:lnTo>
                  <a:lnTo>
                    <a:pt x="7546365" y="1315059"/>
                  </a:lnTo>
                  <a:lnTo>
                    <a:pt x="7540714" y="1317078"/>
                  </a:lnTo>
                  <a:lnTo>
                    <a:pt x="7538567" y="1323721"/>
                  </a:lnTo>
                  <a:lnTo>
                    <a:pt x="7538898" y="1330820"/>
                  </a:lnTo>
                  <a:lnTo>
                    <a:pt x="7539139" y="1337868"/>
                  </a:lnTo>
                  <a:lnTo>
                    <a:pt x="7539507" y="1344930"/>
                  </a:lnTo>
                  <a:lnTo>
                    <a:pt x="7540231" y="1352067"/>
                  </a:lnTo>
                  <a:lnTo>
                    <a:pt x="7541184" y="1358861"/>
                  </a:lnTo>
                  <a:lnTo>
                    <a:pt x="7543216" y="1372438"/>
                  </a:lnTo>
                  <a:lnTo>
                    <a:pt x="7544181" y="1379232"/>
                  </a:lnTo>
                  <a:lnTo>
                    <a:pt x="7551433" y="1418513"/>
                  </a:lnTo>
                  <a:lnTo>
                    <a:pt x="7566952" y="1479423"/>
                  </a:lnTo>
                  <a:lnTo>
                    <a:pt x="7582154" y="1526870"/>
                  </a:lnTo>
                  <a:lnTo>
                    <a:pt x="7600035" y="1573568"/>
                  </a:lnTo>
                  <a:lnTo>
                    <a:pt x="7620609" y="1619135"/>
                  </a:lnTo>
                  <a:lnTo>
                    <a:pt x="7643482" y="1663090"/>
                  </a:lnTo>
                  <a:lnTo>
                    <a:pt x="7668552" y="1705749"/>
                  </a:lnTo>
                  <a:lnTo>
                    <a:pt x="7704709" y="1759204"/>
                  </a:lnTo>
                  <a:lnTo>
                    <a:pt x="7708798" y="1764474"/>
                  </a:lnTo>
                  <a:lnTo>
                    <a:pt x="7757909" y="1764474"/>
                  </a:lnTo>
                  <a:close/>
                </a:path>
                <a:path w="8154670" h="1764665">
                  <a:moveTo>
                    <a:pt x="7838440" y="1631823"/>
                  </a:moveTo>
                  <a:lnTo>
                    <a:pt x="7834541" y="1583321"/>
                  </a:lnTo>
                  <a:lnTo>
                    <a:pt x="7826261" y="1534693"/>
                  </a:lnTo>
                  <a:lnTo>
                    <a:pt x="7813700" y="1486484"/>
                  </a:lnTo>
                  <a:lnTo>
                    <a:pt x="7796924" y="1439252"/>
                  </a:lnTo>
                  <a:lnTo>
                    <a:pt x="7776057" y="1393558"/>
                  </a:lnTo>
                  <a:lnTo>
                    <a:pt x="7751153" y="1349984"/>
                  </a:lnTo>
                  <a:lnTo>
                    <a:pt x="7722336" y="1309065"/>
                  </a:lnTo>
                  <a:lnTo>
                    <a:pt x="7689672" y="1271358"/>
                  </a:lnTo>
                  <a:lnTo>
                    <a:pt x="7682433" y="1267637"/>
                  </a:lnTo>
                  <a:lnTo>
                    <a:pt x="7676375" y="1269834"/>
                  </a:lnTo>
                  <a:lnTo>
                    <a:pt x="7673772" y="1275981"/>
                  </a:lnTo>
                  <a:lnTo>
                    <a:pt x="7676921" y="1284147"/>
                  </a:lnTo>
                  <a:lnTo>
                    <a:pt x="7695654" y="1309217"/>
                  </a:lnTo>
                  <a:lnTo>
                    <a:pt x="7712977" y="1335455"/>
                  </a:lnTo>
                  <a:lnTo>
                    <a:pt x="7743101" y="1390967"/>
                  </a:lnTo>
                  <a:lnTo>
                    <a:pt x="7764323" y="1441640"/>
                  </a:lnTo>
                  <a:lnTo>
                    <a:pt x="7780896" y="1493672"/>
                  </a:lnTo>
                  <a:lnTo>
                    <a:pt x="7792377" y="1546466"/>
                  </a:lnTo>
                  <a:lnTo>
                    <a:pt x="7798359" y="1599399"/>
                  </a:lnTo>
                  <a:lnTo>
                    <a:pt x="7799286" y="1625536"/>
                  </a:lnTo>
                  <a:lnTo>
                    <a:pt x="7798943" y="1651317"/>
                  </a:lnTo>
                  <a:lnTo>
                    <a:pt x="7793837" y="1701596"/>
                  </a:lnTo>
                  <a:lnTo>
                    <a:pt x="7782814" y="1749590"/>
                  </a:lnTo>
                  <a:lnTo>
                    <a:pt x="7780401" y="1757768"/>
                  </a:lnTo>
                  <a:lnTo>
                    <a:pt x="7778674" y="1764474"/>
                  </a:lnTo>
                  <a:lnTo>
                    <a:pt x="7824305" y="1764474"/>
                  </a:lnTo>
                  <a:lnTo>
                    <a:pt x="7826324" y="1757172"/>
                  </a:lnTo>
                  <a:lnTo>
                    <a:pt x="7829842" y="1741805"/>
                  </a:lnTo>
                  <a:lnTo>
                    <a:pt x="7832738" y="1726145"/>
                  </a:lnTo>
                  <a:lnTo>
                    <a:pt x="7837868" y="1679613"/>
                  </a:lnTo>
                  <a:lnTo>
                    <a:pt x="7838440" y="1631823"/>
                  </a:lnTo>
                  <a:close/>
                </a:path>
                <a:path w="8154670" h="1764665">
                  <a:moveTo>
                    <a:pt x="7991818" y="1579664"/>
                  </a:moveTo>
                  <a:lnTo>
                    <a:pt x="7982217" y="1511388"/>
                  </a:lnTo>
                  <a:lnTo>
                    <a:pt x="7959903" y="1444371"/>
                  </a:lnTo>
                  <a:lnTo>
                    <a:pt x="7943443" y="1407782"/>
                  </a:lnTo>
                  <a:lnTo>
                    <a:pt x="7924978" y="1372146"/>
                  </a:lnTo>
                  <a:lnTo>
                    <a:pt x="7904848" y="1336573"/>
                  </a:lnTo>
                  <a:lnTo>
                    <a:pt x="7882953" y="1302219"/>
                  </a:lnTo>
                  <a:lnTo>
                    <a:pt x="7877111" y="1297901"/>
                  </a:lnTo>
                  <a:lnTo>
                    <a:pt x="7871625" y="1299324"/>
                  </a:lnTo>
                  <a:lnTo>
                    <a:pt x="7868348" y="1304683"/>
                  </a:lnTo>
                  <a:lnTo>
                    <a:pt x="7869123" y="1312113"/>
                  </a:lnTo>
                  <a:lnTo>
                    <a:pt x="7878077" y="1331810"/>
                  </a:lnTo>
                  <a:lnTo>
                    <a:pt x="7887576" y="1351305"/>
                  </a:lnTo>
                  <a:lnTo>
                    <a:pt x="7897203" y="1370736"/>
                  </a:lnTo>
                  <a:lnTo>
                    <a:pt x="7906575" y="1390269"/>
                  </a:lnTo>
                  <a:lnTo>
                    <a:pt x="7922781" y="1427403"/>
                  </a:lnTo>
                  <a:lnTo>
                    <a:pt x="7936522" y="1465402"/>
                  </a:lnTo>
                  <a:lnTo>
                    <a:pt x="7950327" y="1523987"/>
                  </a:lnTo>
                  <a:lnTo>
                    <a:pt x="7953667" y="1582407"/>
                  </a:lnTo>
                  <a:lnTo>
                    <a:pt x="7950009" y="1610931"/>
                  </a:lnTo>
                  <a:lnTo>
                    <a:pt x="7931696" y="1662125"/>
                  </a:lnTo>
                  <a:lnTo>
                    <a:pt x="7904416" y="1708543"/>
                  </a:lnTo>
                  <a:lnTo>
                    <a:pt x="7872539" y="1752625"/>
                  </a:lnTo>
                  <a:lnTo>
                    <a:pt x="7861986" y="1764474"/>
                  </a:lnTo>
                  <a:lnTo>
                    <a:pt x="7921650" y="1764474"/>
                  </a:lnTo>
                  <a:lnTo>
                    <a:pt x="7945285" y="1729041"/>
                  </a:lnTo>
                  <a:lnTo>
                    <a:pt x="7974012" y="1674190"/>
                  </a:lnTo>
                  <a:lnTo>
                    <a:pt x="7990065" y="1613166"/>
                  </a:lnTo>
                  <a:lnTo>
                    <a:pt x="7991818" y="1579664"/>
                  </a:lnTo>
                  <a:close/>
                </a:path>
                <a:path w="8154670" h="1764665">
                  <a:moveTo>
                    <a:pt x="8154314" y="1526336"/>
                  </a:moveTo>
                  <a:lnTo>
                    <a:pt x="8151508" y="1490497"/>
                  </a:lnTo>
                  <a:lnTo>
                    <a:pt x="8147431" y="1483080"/>
                  </a:lnTo>
                  <a:lnTo>
                    <a:pt x="8140459" y="1480451"/>
                  </a:lnTo>
                  <a:lnTo>
                    <a:pt x="8134109" y="1482661"/>
                  </a:lnTo>
                  <a:lnTo>
                    <a:pt x="8131924" y="1489811"/>
                  </a:lnTo>
                  <a:lnTo>
                    <a:pt x="8131835" y="1522247"/>
                  </a:lnTo>
                  <a:lnTo>
                    <a:pt x="8125396" y="1552575"/>
                  </a:lnTo>
                  <a:lnTo>
                    <a:pt x="8101355" y="1606867"/>
                  </a:lnTo>
                  <a:lnTo>
                    <a:pt x="8072552" y="1653070"/>
                  </a:lnTo>
                  <a:lnTo>
                    <a:pt x="8039011" y="1695475"/>
                  </a:lnTo>
                  <a:lnTo>
                    <a:pt x="8001317" y="1732953"/>
                  </a:lnTo>
                  <a:lnTo>
                    <a:pt x="7960017" y="1764347"/>
                  </a:lnTo>
                  <a:lnTo>
                    <a:pt x="7959801" y="1764474"/>
                  </a:lnTo>
                  <a:lnTo>
                    <a:pt x="8037208" y="1764474"/>
                  </a:lnTo>
                  <a:lnTo>
                    <a:pt x="8065135" y="1735747"/>
                  </a:lnTo>
                  <a:lnTo>
                    <a:pt x="8104022" y="1683296"/>
                  </a:lnTo>
                  <a:lnTo>
                    <a:pt x="8134883" y="1623580"/>
                  </a:lnTo>
                  <a:lnTo>
                    <a:pt x="8152143" y="1560195"/>
                  </a:lnTo>
                  <a:lnTo>
                    <a:pt x="8154314" y="1526336"/>
                  </a:lnTo>
                  <a:close/>
                </a:path>
              </a:pathLst>
            </a:custGeom>
            <a:solidFill>
              <a:srgbClr val="112D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2" name="object 172"/>
            <p:cNvPicPr/>
            <p:nvPr/>
          </p:nvPicPr>
          <p:blipFill>
            <a:blip r:embed="rId87" cstate="print"/>
            <a:stretch>
              <a:fillRect/>
            </a:stretch>
          </p:blipFill>
          <p:spPr>
            <a:xfrm>
              <a:off x="11449222" y="12605796"/>
              <a:ext cx="156940" cy="147722"/>
            </a:xfrm>
            <a:prstGeom prst="rect">
              <a:avLst/>
            </a:prstGeom>
          </p:spPr>
        </p:pic>
        <p:pic>
          <p:nvPicPr>
            <p:cNvPr id="173" name="object 173"/>
            <p:cNvPicPr/>
            <p:nvPr/>
          </p:nvPicPr>
          <p:blipFill>
            <a:blip r:embed="rId88" cstate="print"/>
            <a:stretch>
              <a:fillRect/>
            </a:stretch>
          </p:blipFill>
          <p:spPr>
            <a:xfrm>
              <a:off x="11150829" y="12426321"/>
              <a:ext cx="151929" cy="140345"/>
            </a:xfrm>
            <a:prstGeom prst="rect">
              <a:avLst/>
            </a:prstGeom>
          </p:spPr>
        </p:pic>
        <p:pic>
          <p:nvPicPr>
            <p:cNvPr id="174" name="object 174"/>
            <p:cNvPicPr/>
            <p:nvPr/>
          </p:nvPicPr>
          <p:blipFill>
            <a:blip r:embed="rId89" cstate="print"/>
            <a:stretch>
              <a:fillRect/>
            </a:stretch>
          </p:blipFill>
          <p:spPr>
            <a:xfrm>
              <a:off x="10606583" y="12379262"/>
              <a:ext cx="497567" cy="362562"/>
            </a:xfrm>
            <a:prstGeom prst="rect">
              <a:avLst/>
            </a:prstGeom>
          </p:spPr>
        </p:pic>
        <p:pic>
          <p:nvPicPr>
            <p:cNvPr id="175" name="object 175"/>
            <p:cNvPicPr/>
            <p:nvPr/>
          </p:nvPicPr>
          <p:blipFill>
            <a:blip r:embed="rId90" cstate="print"/>
            <a:stretch>
              <a:fillRect/>
            </a:stretch>
          </p:blipFill>
          <p:spPr>
            <a:xfrm>
              <a:off x="10434323" y="12909360"/>
              <a:ext cx="151259" cy="120839"/>
            </a:xfrm>
            <a:prstGeom prst="rect">
              <a:avLst/>
            </a:prstGeom>
          </p:spPr>
        </p:pic>
        <p:sp>
          <p:nvSpPr>
            <p:cNvPr id="176" name="object 176"/>
            <p:cNvSpPr/>
            <p:nvPr/>
          </p:nvSpPr>
          <p:spPr>
            <a:xfrm>
              <a:off x="14436636" y="11838064"/>
              <a:ext cx="511175" cy="1192530"/>
            </a:xfrm>
            <a:custGeom>
              <a:avLst/>
              <a:gdLst/>
              <a:ahLst/>
              <a:cxnLst/>
              <a:rect l="l" t="t" r="r" b="b"/>
              <a:pathLst>
                <a:path w="511175" h="1192530">
                  <a:moveTo>
                    <a:pt x="271792" y="1192136"/>
                  </a:moveTo>
                  <a:lnTo>
                    <a:pt x="253174" y="1120673"/>
                  </a:lnTo>
                  <a:lnTo>
                    <a:pt x="240284" y="1076591"/>
                  </a:lnTo>
                  <a:lnTo>
                    <a:pt x="224904" y="1028687"/>
                  </a:lnTo>
                  <a:lnTo>
                    <a:pt x="207175" y="979208"/>
                  </a:lnTo>
                  <a:lnTo>
                    <a:pt x="187248" y="930427"/>
                  </a:lnTo>
                  <a:lnTo>
                    <a:pt x="165303" y="884605"/>
                  </a:lnTo>
                  <a:lnTo>
                    <a:pt x="141478" y="844016"/>
                  </a:lnTo>
                  <a:lnTo>
                    <a:pt x="115912" y="810907"/>
                  </a:lnTo>
                  <a:lnTo>
                    <a:pt x="60248" y="776236"/>
                  </a:lnTo>
                  <a:lnTo>
                    <a:pt x="30429" y="779195"/>
                  </a:lnTo>
                  <a:lnTo>
                    <a:pt x="8953" y="793559"/>
                  </a:lnTo>
                  <a:lnTo>
                    <a:pt x="0" y="815581"/>
                  </a:lnTo>
                  <a:lnTo>
                    <a:pt x="1943" y="843978"/>
                  </a:lnTo>
                  <a:lnTo>
                    <a:pt x="31915" y="914742"/>
                  </a:lnTo>
                  <a:lnTo>
                    <a:pt x="56667" y="954532"/>
                  </a:lnTo>
                  <a:lnTo>
                    <a:pt x="85737" y="995540"/>
                  </a:lnTo>
                  <a:lnTo>
                    <a:pt x="117487" y="1036485"/>
                  </a:lnTo>
                  <a:lnTo>
                    <a:pt x="150279" y="1076096"/>
                  </a:lnTo>
                  <a:lnTo>
                    <a:pt x="182448" y="1113066"/>
                  </a:lnTo>
                  <a:lnTo>
                    <a:pt x="212369" y="1146111"/>
                  </a:lnTo>
                  <a:lnTo>
                    <a:pt x="238404" y="1173949"/>
                  </a:lnTo>
                  <a:lnTo>
                    <a:pt x="255866" y="1192136"/>
                  </a:lnTo>
                  <a:lnTo>
                    <a:pt x="271792" y="1192136"/>
                  </a:lnTo>
                  <a:close/>
                </a:path>
                <a:path w="511175" h="1192530">
                  <a:moveTo>
                    <a:pt x="311670" y="87249"/>
                  </a:moveTo>
                  <a:lnTo>
                    <a:pt x="310857" y="50965"/>
                  </a:lnTo>
                  <a:lnTo>
                    <a:pt x="302971" y="23088"/>
                  </a:lnTo>
                  <a:lnTo>
                    <a:pt x="286905" y="5486"/>
                  </a:lnTo>
                  <a:lnTo>
                    <a:pt x="261518" y="0"/>
                  </a:lnTo>
                  <a:lnTo>
                    <a:pt x="232130" y="8623"/>
                  </a:lnTo>
                  <a:lnTo>
                    <a:pt x="190995" y="63131"/>
                  </a:lnTo>
                  <a:lnTo>
                    <a:pt x="178015" y="104571"/>
                  </a:lnTo>
                  <a:lnTo>
                    <a:pt x="169227" y="152514"/>
                  </a:lnTo>
                  <a:lnTo>
                    <a:pt x="164033" y="204724"/>
                  </a:lnTo>
                  <a:lnTo>
                    <a:pt x="161785" y="258978"/>
                  </a:lnTo>
                  <a:lnTo>
                    <a:pt x="161861" y="313067"/>
                  </a:lnTo>
                  <a:lnTo>
                    <a:pt x="163626" y="364756"/>
                  </a:lnTo>
                  <a:lnTo>
                    <a:pt x="166458" y="411810"/>
                  </a:lnTo>
                  <a:lnTo>
                    <a:pt x="169722" y="452031"/>
                  </a:lnTo>
                  <a:lnTo>
                    <a:pt x="173570" y="490550"/>
                  </a:lnTo>
                  <a:lnTo>
                    <a:pt x="183616" y="492099"/>
                  </a:lnTo>
                  <a:lnTo>
                    <a:pt x="186588" y="485317"/>
                  </a:lnTo>
                  <a:lnTo>
                    <a:pt x="214033" y="420458"/>
                  </a:lnTo>
                  <a:lnTo>
                    <a:pt x="231203" y="377393"/>
                  </a:lnTo>
                  <a:lnTo>
                    <a:pt x="249161" y="329704"/>
                  </a:lnTo>
                  <a:lnTo>
                    <a:pt x="266801" y="279285"/>
                  </a:lnTo>
                  <a:lnTo>
                    <a:pt x="283006" y="227965"/>
                  </a:lnTo>
                  <a:lnTo>
                    <a:pt x="296621" y="177609"/>
                  </a:lnTo>
                  <a:lnTo>
                    <a:pt x="306565" y="130086"/>
                  </a:lnTo>
                  <a:lnTo>
                    <a:pt x="311670" y="87249"/>
                  </a:lnTo>
                  <a:close/>
                </a:path>
                <a:path w="511175" h="1192530">
                  <a:moveTo>
                    <a:pt x="511048" y="589013"/>
                  </a:moveTo>
                  <a:lnTo>
                    <a:pt x="502234" y="566877"/>
                  </a:lnTo>
                  <a:lnTo>
                    <a:pt x="480415" y="552792"/>
                  </a:lnTo>
                  <a:lnTo>
                    <a:pt x="449872" y="550481"/>
                  </a:lnTo>
                  <a:lnTo>
                    <a:pt x="420382" y="562635"/>
                  </a:lnTo>
                  <a:lnTo>
                    <a:pt x="365379" y="621157"/>
                  </a:lnTo>
                  <a:lnTo>
                    <a:pt x="340245" y="662901"/>
                  </a:lnTo>
                  <a:lnTo>
                    <a:pt x="316953" y="709917"/>
                  </a:lnTo>
                  <a:lnTo>
                    <a:pt x="295694" y="759891"/>
                  </a:lnTo>
                  <a:lnTo>
                    <a:pt x="276682" y="810526"/>
                  </a:lnTo>
                  <a:lnTo>
                    <a:pt x="260083" y="859497"/>
                  </a:lnTo>
                  <a:lnTo>
                    <a:pt x="246126" y="904532"/>
                  </a:lnTo>
                  <a:lnTo>
                    <a:pt x="234975" y="943317"/>
                  </a:lnTo>
                  <a:lnTo>
                    <a:pt x="224993" y="980719"/>
                  </a:lnTo>
                  <a:lnTo>
                    <a:pt x="233832" y="985723"/>
                  </a:lnTo>
                  <a:lnTo>
                    <a:pt x="260400" y="958278"/>
                  </a:lnTo>
                  <a:lnTo>
                    <a:pt x="287591" y="929411"/>
                  </a:lnTo>
                  <a:lnTo>
                    <a:pt x="318846" y="895172"/>
                  </a:lnTo>
                  <a:lnTo>
                    <a:pt x="352488" y="856907"/>
                  </a:lnTo>
                  <a:lnTo>
                    <a:pt x="386791" y="815949"/>
                  </a:lnTo>
                  <a:lnTo>
                    <a:pt x="420065" y="773645"/>
                  </a:lnTo>
                  <a:lnTo>
                    <a:pt x="450583" y="731342"/>
                  </a:lnTo>
                  <a:lnTo>
                    <a:pt x="476643" y="690384"/>
                  </a:lnTo>
                  <a:lnTo>
                    <a:pt x="496557" y="652119"/>
                  </a:lnTo>
                  <a:lnTo>
                    <a:pt x="511048" y="589013"/>
                  </a:lnTo>
                  <a:close/>
                </a:path>
              </a:pathLst>
            </a:custGeom>
            <a:solidFill>
              <a:srgbClr val="112D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7" name="object 177"/>
            <p:cNvPicPr/>
            <p:nvPr/>
          </p:nvPicPr>
          <p:blipFill>
            <a:blip r:embed="rId91" cstate="print"/>
            <a:stretch>
              <a:fillRect/>
            </a:stretch>
          </p:blipFill>
          <p:spPr>
            <a:xfrm>
              <a:off x="14770679" y="12823158"/>
              <a:ext cx="169260" cy="207041"/>
            </a:xfrm>
            <a:prstGeom prst="rect">
              <a:avLst/>
            </a:prstGeom>
          </p:spPr>
        </p:pic>
        <p:sp>
          <p:nvSpPr>
            <p:cNvPr id="178" name="object 178"/>
            <p:cNvSpPr/>
            <p:nvPr/>
          </p:nvSpPr>
          <p:spPr>
            <a:xfrm>
              <a:off x="14611307" y="12284170"/>
              <a:ext cx="100965" cy="746125"/>
            </a:xfrm>
            <a:custGeom>
              <a:avLst/>
              <a:gdLst/>
              <a:ahLst/>
              <a:cxnLst/>
              <a:rect l="l" t="t" r="r" b="b"/>
              <a:pathLst>
                <a:path w="100965" h="746125">
                  <a:moveTo>
                    <a:pt x="20827" y="0"/>
                  </a:moveTo>
                  <a:lnTo>
                    <a:pt x="0" y="469"/>
                  </a:lnTo>
                  <a:lnTo>
                    <a:pt x="1137" y="31842"/>
                  </a:lnTo>
                  <a:lnTo>
                    <a:pt x="3720" y="83203"/>
                  </a:lnTo>
                  <a:lnTo>
                    <a:pt x="8444" y="156409"/>
                  </a:lnTo>
                  <a:lnTo>
                    <a:pt x="11790" y="200532"/>
                  </a:lnTo>
                  <a:lnTo>
                    <a:pt x="15891" y="249309"/>
                  </a:lnTo>
                  <a:lnTo>
                    <a:pt x="20818" y="302472"/>
                  </a:lnTo>
                  <a:lnTo>
                    <a:pt x="26644" y="359752"/>
                  </a:lnTo>
                  <a:lnTo>
                    <a:pt x="33443" y="420879"/>
                  </a:lnTo>
                  <a:lnTo>
                    <a:pt x="41287" y="485584"/>
                  </a:lnTo>
                  <a:lnTo>
                    <a:pt x="50250" y="553599"/>
                  </a:lnTo>
                  <a:lnTo>
                    <a:pt x="60404" y="624655"/>
                  </a:lnTo>
                  <a:lnTo>
                    <a:pt x="71822" y="698483"/>
                  </a:lnTo>
                  <a:lnTo>
                    <a:pt x="79767" y="746029"/>
                  </a:lnTo>
                  <a:lnTo>
                    <a:pt x="100889" y="746029"/>
                  </a:lnTo>
                  <a:lnTo>
                    <a:pt x="92448" y="695540"/>
                  </a:lnTo>
                  <a:lnTo>
                    <a:pt x="81064" y="621967"/>
                  </a:lnTo>
                  <a:lnTo>
                    <a:pt x="70940" y="551158"/>
                  </a:lnTo>
                  <a:lnTo>
                    <a:pt x="62004" y="483381"/>
                  </a:lnTo>
                  <a:lnTo>
                    <a:pt x="54182" y="418902"/>
                  </a:lnTo>
                  <a:lnTo>
                    <a:pt x="47403" y="357991"/>
                  </a:lnTo>
                  <a:lnTo>
                    <a:pt x="41592" y="300915"/>
                  </a:lnTo>
                  <a:lnTo>
                    <a:pt x="36679" y="247942"/>
                  </a:lnTo>
                  <a:lnTo>
                    <a:pt x="32590" y="199339"/>
                  </a:lnTo>
                  <a:lnTo>
                    <a:pt x="29252" y="155375"/>
                  </a:lnTo>
                  <a:lnTo>
                    <a:pt x="26593" y="116317"/>
                  </a:lnTo>
                  <a:lnTo>
                    <a:pt x="23021" y="53991"/>
                  </a:lnTo>
                  <a:lnTo>
                    <a:pt x="20827" y="0"/>
                  </a:lnTo>
                  <a:close/>
                </a:path>
              </a:pathLst>
            </a:custGeom>
            <a:solidFill>
              <a:srgbClr val="112D1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/>
            <p:cNvPicPr/>
            <p:nvPr/>
          </p:nvPicPr>
          <p:blipFill>
            <a:blip r:embed="rId92" cstate="print"/>
            <a:stretch>
              <a:fillRect/>
            </a:stretch>
          </p:blipFill>
          <p:spPr>
            <a:xfrm>
              <a:off x="0" y="10445355"/>
              <a:ext cx="3307873" cy="2584843"/>
            </a:xfrm>
            <a:prstGeom prst="rect">
              <a:avLst/>
            </a:prstGeom>
          </p:spPr>
        </p:pic>
        <p:sp>
          <p:nvSpPr>
            <p:cNvPr id="180" name="object 180"/>
            <p:cNvSpPr/>
            <p:nvPr/>
          </p:nvSpPr>
          <p:spPr>
            <a:xfrm>
              <a:off x="4043574" y="1906954"/>
              <a:ext cx="9261475" cy="8021320"/>
            </a:xfrm>
            <a:custGeom>
              <a:avLst/>
              <a:gdLst/>
              <a:ahLst/>
              <a:cxnLst/>
              <a:rect l="l" t="t" r="r" b="b"/>
              <a:pathLst>
                <a:path w="9261475" h="8021320">
                  <a:moveTo>
                    <a:pt x="8505913" y="0"/>
                  </a:moveTo>
                  <a:lnTo>
                    <a:pt x="755141" y="0"/>
                  </a:lnTo>
                  <a:lnTo>
                    <a:pt x="707385" y="1485"/>
                  </a:lnTo>
                  <a:lnTo>
                    <a:pt x="660418" y="5883"/>
                  </a:lnTo>
                  <a:lnTo>
                    <a:pt x="614328" y="13105"/>
                  </a:lnTo>
                  <a:lnTo>
                    <a:pt x="569205" y="23063"/>
                  </a:lnTo>
                  <a:lnTo>
                    <a:pt x="525137" y="35667"/>
                  </a:lnTo>
                  <a:lnTo>
                    <a:pt x="482212" y="50830"/>
                  </a:lnTo>
                  <a:lnTo>
                    <a:pt x="440518" y="68464"/>
                  </a:lnTo>
                  <a:lnTo>
                    <a:pt x="400145" y="88478"/>
                  </a:lnTo>
                  <a:lnTo>
                    <a:pt x="361180" y="110786"/>
                  </a:lnTo>
                  <a:lnTo>
                    <a:pt x="323712" y="135299"/>
                  </a:lnTo>
                  <a:lnTo>
                    <a:pt x="287829" y="161927"/>
                  </a:lnTo>
                  <a:lnTo>
                    <a:pt x="253621" y="190584"/>
                  </a:lnTo>
                  <a:lnTo>
                    <a:pt x="221175" y="221180"/>
                  </a:lnTo>
                  <a:lnTo>
                    <a:pt x="190579" y="253626"/>
                  </a:lnTo>
                  <a:lnTo>
                    <a:pt x="161923" y="287835"/>
                  </a:lnTo>
                  <a:lnTo>
                    <a:pt x="135295" y="323717"/>
                  </a:lnTo>
                  <a:lnTo>
                    <a:pt x="110783" y="361185"/>
                  </a:lnTo>
                  <a:lnTo>
                    <a:pt x="88476" y="400150"/>
                  </a:lnTo>
                  <a:lnTo>
                    <a:pt x="68462" y="440524"/>
                  </a:lnTo>
                  <a:lnTo>
                    <a:pt x="50829" y="482217"/>
                  </a:lnTo>
                  <a:lnTo>
                    <a:pt x="35666" y="525142"/>
                  </a:lnTo>
                  <a:lnTo>
                    <a:pt x="23062" y="569209"/>
                  </a:lnTo>
                  <a:lnTo>
                    <a:pt x="13105" y="614332"/>
                  </a:lnTo>
                  <a:lnTo>
                    <a:pt x="5883" y="660420"/>
                  </a:lnTo>
                  <a:lnTo>
                    <a:pt x="1485" y="707386"/>
                  </a:lnTo>
                  <a:lnTo>
                    <a:pt x="0" y="755141"/>
                  </a:lnTo>
                  <a:lnTo>
                    <a:pt x="0" y="7265669"/>
                  </a:lnTo>
                  <a:lnTo>
                    <a:pt x="1485" y="7313426"/>
                  </a:lnTo>
                  <a:lnTo>
                    <a:pt x="5883" y="7360393"/>
                  </a:lnTo>
                  <a:lnTo>
                    <a:pt x="13105" y="7406483"/>
                  </a:lnTo>
                  <a:lnTo>
                    <a:pt x="23062" y="7451606"/>
                  </a:lnTo>
                  <a:lnTo>
                    <a:pt x="35666" y="7495674"/>
                  </a:lnTo>
                  <a:lnTo>
                    <a:pt x="50829" y="7538599"/>
                  </a:lnTo>
                  <a:lnTo>
                    <a:pt x="68462" y="7580293"/>
                  </a:lnTo>
                  <a:lnTo>
                    <a:pt x="88476" y="7620666"/>
                  </a:lnTo>
                  <a:lnTo>
                    <a:pt x="110783" y="7659631"/>
                  </a:lnTo>
                  <a:lnTo>
                    <a:pt x="135295" y="7697099"/>
                  </a:lnTo>
                  <a:lnTo>
                    <a:pt x="161923" y="7732982"/>
                  </a:lnTo>
                  <a:lnTo>
                    <a:pt x="190579" y="7767190"/>
                  </a:lnTo>
                  <a:lnTo>
                    <a:pt x="221175" y="7799636"/>
                  </a:lnTo>
                  <a:lnTo>
                    <a:pt x="253621" y="7830232"/>
                  </a:lnTo>
                  <a:lnTo>
                    <a:pt x="287829" y="7858888"/>
                  </a:lnTo>
                  <a:lnTo>
                    <a:pt x="323712" y="7885516"/>
                  </a:lnTo>
                  <a:lnTo>
                    <a:pt x="361180" y="7910028"/>
                  </a:lnTo>
                  <a:lnTo>
                    <a:pt x="400145" y="7932335"/>
                  </a:lnTo>
                  <a:lnTo>
                    <a:pt x="440518" y="7952349"/>
                  </a:lnTo>
                  <a:lnTo>
                    <a:pt x="482212" y="7969982"/>
                  </a:lnTo>
                  <a:lnTo>
                    <a:pt x="525137" y="7985145"/>
                  </a:lnTo>
                  <a:lnTo>
                    <a:pt x="569205" y="7997749"/>
                  </a:lnTo>
                  <a:lnTo>
                    <a:pt x="614328" y="8007706"/>
                  </a:lnTo>
                  <a:lnTo>
                    <a:pt x="660418" y="8014928"/>
                  </a:lnTo>
                  <a:lnTo>
                    <a:pt x="707385" y="8019326"/>
                  </a:lnTo>
                  <a:lnTo>
                    <a:pt x="755141" y="8020811"/>
                  </a:lnTo>
                  <a:lnTo>
                    <a:pt x="8505913" y="8020811"/>
                  </a:lnTo>
                  <a:lnTo>
                    <a:pt x="8553670" y="8019326"/>
                  </a:lnTo>
                  <a:lnTo>
                    <a:pt x="8600637" y="8014928"/>
                  </a:lnTo>
                  <a:lnTo>
                    <a:pt x="8646727" y="8007706"/>
                  </a:lnTo>
                  <a:lnTo>
                    <a:pt x="8691850" y="7997749"/>
                  </a:lnTo>
                  <a:lnTo>
                    <a:pt x="8735918" y="7985145"/>
                  </a:lnTo>
                  <a:lnTo>
                    <a:pt x="8778843" y="7969982"/>
                  </a:lnTo>
                  <a:lnTo>
                    <a:pt x="8820537" y="7952349"/>
                  </a:lnTo>
                  <a:lnTo>
                    <a:pt x="8860910" y="7932335"/>
                  </a:lnTo>
                  <a:lnTo>
                    <a:pt x="8899875" y="7910028"/>
                  </a:lnTo>
                  <a:lnTo>
                    <a:pt x="8937343" y="7885516"/>
                  </a:lnTo>
                  <a:lnTo>
                    <a:pt x="8973226" y="7858888"/>
                  </a:lnTo>
                  <a:lnTo>
                    <a:pt x="9007434" y="7830232"/>
                  </a:lnTo>
                  <a:lnTo>
                    <a:pt x="9039880" y="7799636"/>
                  </a:lnTo>
                  <a:lnTo>
                    <a:pt x="9070475" y="7767190"/>
                  </a:lnTo>
                  <a:lnTo>
                    <a:pt x="9099131" y="7732982"/>
                  </a:lnTo>
                  <a:lnTo>
                    <a:pt x="9125760" y="7697099"/>
                  </a:lnTo>
                  <a:lnTo>
                    <a:pt x="9150272" y="7659631"/>
                  </a:lnTo>
                  <a:lnTo>
                    <a:pt x="9172579" y="7620666"/>
                  </a:lnTo>
                  <a:lnTo>
                    <a:pt x="9192593" y="7580293"/>
                  </a:lnTo>
                  <a:lnTo>
                    <a:pt x="9210226" y="7538599"/>
                  </a:lnTo>
                  <a:lnTo>
                    <a:pt x="9225389" y="7495674"/>
                  </a:lnTo>
                  <a:lnTo>
                    <a:pt x="9237993" y="7451606"/>
                  </a:lnTo>
                  <a:lnTo>
                    <a:pt x="9247950" y="7406483"/>
                  </a:lnTo>
                  <a:lnTo>
                    <a:pt x="9255172" y="7360393"/>
                  </a:lnTo>
                  <a:lnTo>
                    <a:pt x="9259570" y="7313426"/>
                  </a:lnTo>
                  <a:lnTo>
                    <a:pt x="9261055" y="7265669"/>
                  </a:lnTo>
                  <a:lnTo>
                    <a:pt x="9261055" y="755141"/>
                  </a:lnTo>
                  <a:lnTo>
                    <a:pt x="9259570" y="707386"/>
                  </a:lnTo>
                  <a:lnTo>
                    <a:pt x="9255172" y="660420"/>
                  </a:lnTo>
                  <a:lnTo>
                    <a:pt x="9247950" y="614332"/>
                  </a:lnTo>
                  <a:lnTo>
                    <a:pt x="9237993" y="569209"/>
                  </a:lnTo>
                  <a:lnTo>
                    <a:pt x="9225389" y="525142"/>
                  </a:lnTo>
                  <a:lnTo>
                    <a:pt x="9210226" y="482217"/>
                  </a:lnTo>
                  <a:lnTo>
                    <a:pt x="9192593" y="440524"/>
                  </a:lnTo>
                  <a:lnTo>
                    <a:pt x="9172579" y="400150"/>
                  </a:lnTo>
                  <a:lnTo>
                    <a:pt x="9150272" y="361185"/>
                  </a:lnTo>
                  <a:lnTo>
                    <a:pt x="9125760" y="323717"/>
                  </a:lnTo>
                  <a:lnTo>
                    <a:pt x="9099131" y="287835"/>
                  </a:lnTo>
                  <a:lnTo>
                    <a:pt x="9070475" y="253626"/>
                  </a:lnTo>
                  <a:lnTo>
                    <a:pt x="9039880" y="221180"/>
                  </a:lnTo>
                  <a:lnTo>
                    <a:pt x="9007434" y="190584"/>
                  </a:lnTo>
                  <a:lnTo>
                    <a:pt x="8973226" y="161927"/>
                  </a:lnTo>
                  <a:lnTo>
                    <a:pt x="8937343" y="135299"/>
                  </a:lnTo>
                  <a:lnTo>
                    <a:pt x="8899875" y="110786"/>
                  </a:lnTo>
                  <a:lnTo>
                    <a:pt x="8860910" y="88478"/>
                  </a:lnTo>
                  <a:lnTo>
                    <a:pt x="8820537" y="68464"/>
                  </a:lnTo>
                  <a:lnTo>
                    <a:pt x="8778843" y="50830"/>
                  </a:lnTo>
                  <a:lnTo>
                    <a:pt x="8735918" y="35667"/>
                  </a:lnTo>
                  <a:lnTo>
                    <a:pt x="8691850" y="23063"/>
                  </a:lnTo>
                  <a:lnTo>
                    <a:pt x="8646727" y="13105"/>
                  </a:lnTo>
                  <a:lnTo>
                    <a:pt x="8600637" y="5883"/>
                  </a:lnTo>
                  <a:lnTo>
                    <a:pt x="8553670" y="1485"/>
                  </a:lnTo>
                  <a:lnTo>
                    <a:pt x="8505913" y="0"/>
                  </a:lnTo>
                  <a:close/>
                </a:path>
              </a:pathLst>
            </a:custGeom>
            <a:solidFill>
              <a:srgbClr val="FFFFFF">
                <a:alpha val="59999"/>
              </a:srgbClr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81" name="object 181"/>
          <p:cNvSpPr txBox="1"/>
          <p:nvPr/>
        </p:nvSpPr>
        <p:spPr>
          <a:xfrm>
            <a:off x="4608282" y="2922810"/>
            <a:ext cx="8597900" cy="5740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dirty="0" sz="7500">
                <a:solidFill>
                  <a:srgbClr val="004047"/>
                </a:solidFill>
                <a:latin typeface="PMingLiU"/>
                <a:cs typeface="PMingLiU"/>
              </a:rPr>
              <a:t>小白云，真奇妙！  变成花朵，摇啊摇。 变只兔子，跳啊跳。 花朵花朵，没味道。 兔子兔子，不会叫。</a:t>
            </a:r>
            <a:endParaRPr sz="750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启蒙版第二单元第七课云朵兔</dc:title>
  <dcterms:created xsi:type="dcterms:W3CDTF">2021-02-21T03:33:25Z</dcterms:created>
  <dcterms:modified xsi:type="dcterms:W3CDTF">2021-02-21T03:33:25Z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2020-11-28T00:00:00Z</vt:filetime>
  </property>
  <property fmtid="{D5CDD505-2E9C-101B-9397-08002B2CF9AE}" pid="3" name="Creator">
    <vt:lpwstr>Adobe Illustrator 24.0 (Macintosh)</vt:lpwstr>
  </property>
  <property fmtid="{D5CDD505-2E9C-101B-9397-08002B2CF9AE}" pid="4" name="LastSaved">
    <vt:filetime>2021-02-21T00:00:00Z</vt:filetime>
  </property>
</Properties>
</file>